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Open Sans" panose="020B0606030504020204" pitchFamily="34" charset="0"/>
      <p:regular r:id="rId15"/>
    </p:embeddedFont>
    <p:embeddedFont>
      <p:font typeface="Open Sans Bold" panose="020B0604020202020204" charset="0"/>
      <p:regular r:id="rId16"/>
    </p:embeddedFont>
    <p:embeddedFont>
      <p:font typeface="Poppins" panose="00000500000000000000" pitchFamily="2"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1.xml"/><Relationship Id="rId10" Type="http://schemas.openxmlformats.org/officeDocument/2006/relationships/image" Target="../media/image21.svg"/><Relationship Id="rId4" Type="http://schemas.openxmlformats.org/officeDocument/2006/relationships/slide" Target="slide1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slide" Target="slide11.xml"/><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video" Target="../media/media1.mp4"/><Relationship Id="rId16" Type="http://schemas.openxmlformats.org/officeDocument/2006/relationships/image" Target="../media/image29.svg"/><Relationship Id="rId1" Type="http://schemas.microsoft.com/office/2007/relationships/media" Target="../media/media1.mp4"/><Relationship Id="rId6" Type="http://schemas.openxmlformats.org/officeDocument/2006/relationships/slide" Target="slide12.xml"/><Relationship Id="rId11" Type="http://schemas.openxmlformats.org/officeDocument/2006/relationships/image" Target="../media/image24.png"/><Relationship Id="rId5" Type="http://schemas.openxmlformats.org/officeDocument/2006/relationships/image" Target="../media/image3.sv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3.sv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slide" Target="slide13.xml"/><Relationship Id="rId4" Type="http://schemas.openxmlformats.org/officeDocument/2006/relationships/image" Target="../media/image31.png"/><Relationship Id="rId9" Type="http://schemas.openxmlformats.org/officeDocument/2006/relationships/slide" Target="slide11.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12.xml"/><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svg"/><Relationship Id="rId7" Type="http://schemas.openxmlformats.org/officeDocument/2006/relationships/slide" Target="slide1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svg"/><Relationship Id="rId7" Type="http://schemas.openxmlformats.org/officeDocument/2006/relationships/slide" Target="slide1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svg"/><Relationship Id="rId7" Type="http://schemas.openxmlformats.org/officeDocument/2006/relationships/slide" Target="slide1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svg"/><Relationship Id="rId7" Type="http://schemas.openxmlformats.org/officeDocument/2006/relationships/slide" Target="slide1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8.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svg"/><Relationship Id="rId7" Type="http://schemas.openxmlformats.org/officeDocument/2006/relationships/slide" Target="slide1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7.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svg"/><Relationship Id="rId7" Type="http://schemas.openxmlformats.org/officeDocument/2006/relationships/slide" Target="slide1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424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48802" y="7505700"/>
            <a:ext cx="20585603" cy="5264356"/>
            <a:chOff x="0" y="0"/>
            <a:chExt cx="4274726" cy="1093176"/>
          </a:xfrm>
        </p:grpSpPr>
        <p:sp>
          <p:nvSpPr>
            <p:cNvPr id="10" name="Freeform 10"/>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4C8DAB"/>
            </a:solidFill>
          </p:spPr>
        </p:sp>
        <p:sp>
          <p:nvSpPr>
            <p:cNvPr id="11" name="TextBox 11"/>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39108" y="517674"/>
            <a:ext cx="15477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id="13" name="TextBox 13"/>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14" name="TextBox 14"/>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15" name="TextBox 15"/>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16" name="TextBox 16"/>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17" name="TextBox 17"/>
          <p:cNvSpPr txBox="1"/>
          <p:nvPr/>
        </p:nvSpPr>
        <p:spPr>
          <a:xfrm>
            <a:off x="3902954" y="1420400"/>
            <a:ext cx="10482091" cy="2137454"/>
          </a:xfrm>
          <a:prstGeom prst="rect">
            <a:avLst/>
          </a:prstGeom>
        </p:spPr>
        <p:txBody>
          <a:bodyPr lIns="0" tIns="0" rIns="0" bIns="0" rtlCol="0" anchor="t">
            <a:spAutoFit/>
          </a:bodyPr>
          <a:lstStyle/>
          <a:p>
            <a:pPr algn="ctr">
              <a:lnSpc>
                <a:spcPts val="16583"/>
              </a:lnSpc>
              <a:spcBef>
                <a:spcPct val="0"/>
              </a:spcBef>
            </a:pPr>
            <a:r>
              <a:rPr lang="en-US" sz="11845" b="1" dirty="0">
                <a:solidFill>
                  <a:srgbClr val="4C8DAB"/>
                </a:solidFill>
                <a:latin typeface="Poppins Bold"/>
                <a:ea typeface="Poppins Bold"/>
                <a:cs typeface="Poppins Bold"/>
                <a:sym typeface="Poppins 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23" name="TextBox 23"/>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24" name="TextBox 24"/>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25" name="TextBox 25"/>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26" name="TextBox 26"/>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grpSp>
        <p:nvGrpSpPr>
          <p:cNvPr id="27" name="Group 27"/>
          <p:cNvGrpSpPr/>
          <p:nvPr/>
        </p:nvGrpSpPr>
        <p:grpSpPr>
          <a:xfrm>
            <a:off x="2070960" y="3029716"/>
            <a:ext cx="1042538" cy="47625"/>
            <a:chOff x="0" y="0"/>
            <a:chExt cx="274578" cy="12543"/>
          </a:xfrm>
        </p:grpSpPr>
        <p:sp>
          <p:nvSpPr>
            <p:cNvPr id="28" name="Freeform 28"/>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29" name="TextBox 29"/>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070960" y="2139014"/>
            <a:ext cx="6840791" cy="731752"/>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About Us</a:t>
            </a:r>
          </a:p>
        </p:txBody>
      </p:sp>
      <p:grpSp>
        <p:nvGrpSpPr>
          <p:cNvPr id="31" name="Group 31"/>
          <p:cNvGrpSpPr/>
          <p:nvPr/>
        </p:nvGrpSpPr>
        <p:grpSpPr>
          <a:xfrm>
            <a:off x="2070960" y="3873661"/>
            <a:ext cx="4677331" cy="4677331"/>
            <a:chOff x="0" y="0"/>
            <a:chExt cx="812800" cy="812800"/>
          </a:xfrm>
        </p:grpSpPr>
        <p:sp>
          <p:nvSpPr>
            <p:cNvPr id="32" name="Freeform 32"/>
            <p:cNvSpPr/>
            <p:nvPr/>
          </p:nvSpPr>
          <p:spPr>
            <a:xfrm>
              <a:off x="0" y="0"/>
              <a:ext cx="812800" cy="812800"/>
            </a:xfrm>
            <a:custGeom>
              <a:avLst/>
              <a:gdLst/>
              <a:ahLst/>
              <a:cxnLst/>
              <a:rect l="l" t="t" r="r" b="b"/>
              <a:pathLst>
                <a:path w="812800" h="812800">
                  <a:moveTo>
                    <a:pt x="44690" y="0"/>
                  </a:moveTo>
                  <a:lnTo>
                    <a:pt x="768110" y="0"/>
                  </a:lnTo>
                  <a:cubicBezTo>
                    <a:pt x="779962" y="0"/>
                    <a:pt x="791329" y="4708"/>
                    <a:pt x="799710" y="13090"/>
                  </a:cubicBezTo>
                  <a:cubicBezTo>
                    <a:pt x="808092" y="21471"/>
                    <a:pt x="812800" y="32838"/>
                    <a:pt x="812800" y="44690"/>
                  </a:cubicBezTo>
                  <a:lnTo>
                    <a:pt x="812800" y="768110"/>
                  </a:lnTo>
                  <a:cubicBezTo>
                    <a:pt x="812800" y="779962"/>
                    <a:pt x="808092" y="791329"/>
                    <a:pt x="799710" y="799710"/>
                  </a:cubicBezTo>
                  <a:cubicBezTo>
                    <a:pt x="791329" y="808092"/>
                    <a:pt x="779962" y="812800"/>
                    <a:pt x="768110" y="812800"/>
                  </a:cubicBezTo>
                  <a:lnTo>
                    <a:pt x="44690" y="812800"/>
                  </a:lnTo>
                  <a:cubicBezTo>
                    <a:pt x="32838" y="812800"/>
                    <a:pt x="21471" y="808092"/>
                    <a:pt x="13090" y="799710"/>
                  </a:cubicBezTo>
                  <a:cubicBezTo>
                    <a:pt x="4708" y="791329"/>
                    <a:pt x="0" y="779962"/>
                    <a:pt x="0" y="768110"/>
                  </a:cubicBezTo>
                  <a:lnTo>
                    <a:pt x="0" y="44690"/>
                  </a:lnTo>
                  <a:cubicBezTo>
                    <a:pt x="0" y="32838"/>
                    <a:pt x="4708" y="21471"/>
                    <a:pt x="13090" y="13090"/>
                  </a:cubicBezTo>
                  <a:cubicBezTo>
                    <a:pt x="21471" y="4708"/>
                    <a:pt x="32838" y="0"/>
                    <a:pt x="44690" y="0"/>
                  </a:cubicBezTo>
                  <a:close/>
                </a:path>
              </a:pathLst>
            </a:custGeom>
            <a:solidFill>
              <a:srgbClr val="F8F8F8"/>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34" name="Group 34"/>
          <p:cNvGrpSpPr/>
          <p:nvPr/>
        </p:nvGrpSpPr>
        <p:grpSpPr>
          <a:xfrm>
            <a:off x="7280288" y="3873661"/>
            <a:ext cx="4677331" cy="4677331"/>
            <a:chOff x="0" y="0"/>
            <a:chExt cx="812800" cy="812800"/>
          </a:xfrm>
        </p:grpSpPr>
        <p:sp>
          <p:nvSpPr>
            <p:cNvPr id="35" name="Freeform 35"/>
            <p:cNvSpPr/>
            <p:nvPr/>
          </p:nvSpPr>
          <p:spPr>
            <a:xfrm>
              <a:off x="0" y="0"/>
              <a:ext cx="812800" cy="812800"/>
            </a:xfrm>
            <a:custGeom>
              <a:avLst/>
              <a:gdLst/>
              <a:ahLst/>
              <a:cxnLst/>
              <a:rect l="l" t="t" r="r" b="b"/>
              <a:pathLst>
                <a:path w="812800" h="812800">
                  <a:moveTo>
                    <a:pt x="44690" y="0"/>
                  </a:moveTo>
                  <a:lnTo>
                    <a:pt x="768110" y="0"/>
                  </a:lnTo>
                  <a:cubicBezTo>
                    <a:pt x="779962" y="0"/>
                    <a:pt x="791329" y="4708"/>
                    <a:pt x="799710" y="13090"/>
                  </a:cubicBezTo>
                  <a:cubicBezTo>
                    <a:pt x="808092" y="21471"/>
                    <a:pt x="812800" y="32838"/>
                    <a:pt x="812800" y="44690"/>
                  </a:cubicBezTo>
                  <a:lnTo>
                    <a:pt x="812800" y="768110"/>
                  </a:lnTo>
                  <a:cubicBezTo>
                    <a:pt x="812800" y="779962"/>
                    <a:pt x="808092" y="791329"/>
                    <a:pt x="799710" y="799710"/>
                  </a:cubicBezTo>
                  <a:cubicBezTo>
                    <a:pt x="791329" y="808092"/>
                    <a:pt x="779962" y="812800"/>
                    <a:pt x="768110" y="812800"/>
                  </a:cubicBezTo>
                  <a:lnTo>
                    <a:pt x="44690" y="812800"/>
                  </a:lnTo>
                  <a:cubicBezTo>
                    <a:pt x="32838" y="812800"/>
                    <a:pt x="21471" y="808092"/>
                    <a:pt x="13090" y="799710"/>
                  </a:cubicBezTo>
                  <a:cubicBezTo>
                    <a:pt x="4708" y="791329"/>
                    <a:pt x="0" y="779962"/>
                    <a:pt x="0" y="768110"/>
                  </a:cubicBezTo>
                  <a:lnTo>
                    <a:pt x="0" y="44690"/>
                  </a:lnTo>
                  <a:cubicBezTo>
                    <a:pt x="0" y="32838"/>
                    <a:pt x="4708" y="21471"/>
                    <a:pt x="13090" y="13090"/>
                  </a:cubicBezTo>
                  <a:cubicBezTo>
                    <a:pt x="21471" y="4708"/>
                    <a:pt x="32838" y="0"/>
                    <a:pt x="44690" y="0"/>
                  </a:cubicBezTo>
                  <a:close/>
                </a:path>
              </a:pathLst>
            </a:custGeom>
            <a:solidFill>
              <a:srgbClr val="4C8DAB"/>
            </a:solidFill>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37" name="Group 37"/>
          <p:cNvGrpSpPr/>
          <p:nvPr/>
        </p:nvGrpSpPr>
        <p:grpSpPr>
          <a:xfrm>
            <a:off x="2971800" y="4635387"/>
            <a:ext cx="1121789" cy="112178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40" name="Group 40"/>
          <p:cNvGrpSpPr/>
          <p:nvPr/>
        </p:nvGrpSpPr>
        <p:grpSpPr>
          <a:xfrm>
            <a:off x="8181128" y="4635387"/>
            <a:ext cx="1121789" cy="112178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3" name="Freeform 43"/>
          <p:cNvSpPr/>
          <p:nvPr/>
        </p:nvSpPr>
        <p:spPr>
          <a:xfrm>
            <a:off x="3333486" y="4983710"/>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4" name="Freeform 44"/>
          <p:cNvSpPr/>
          <p:nvPr/>
        </p:nvSpPr>
        <p:spPr>
          <a:xfrm>
            <a:off x="8498431" y="4983710"/>
            <a:ext cx="513910" cy="425144"/>
          </a:xfrm>
          <a:custGeom>
            <a:avLst/>
            <a:gdLst/>
            <a:ahLst/>
            <a:cxnLst/>
            <a:rect l="l" t="t" r="r" b="b"/>
            <a:pathLst>
              <a:path w="513910" h="425144">
                <a:moveTo>
                  <a:pt x="0" y="0"/>
                </a:moveTo>
                <a:lnTo>
                  <a:pt x="513910" y="0"/>
                </a:lnTo>
                <a:lnTo>
                  <a:pt x="513910" y="425144"/>
                </a:lnTo>
                <a:lnTo>
                  <a:pt x="0" y="4251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5" name="TextBox 45"/>
          <p:cNvSpPr txBox="1"/>
          <p:nvPr/>
        </p:nvSpPr>
        <p:spPr>
          <a:xfrm>
            <a:off x="2971800" y="6483134"/>
            <a:ext cx="2925124" cy="124587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We are JAWA (Junaid, Abbas, Awais, Abdullah), first-semester BSCS students at UMT. Passionate about technology and innovation, we recently enhanced our university's user interface, aiming to improve the student experience</a:t>
            </a:r>
          </a:p>
        </p:txBody>
      </p:sp>
      <p:sp>
        <p:nvSpPr>
          <p:cNvPr id="46" name="TextBox 46"/>
          <p:cNvSpPr txBox="1"/>
          <p:nvPr/>
        </p:nvSpPr>
        <p:spPr>
          <a:xfrm>
            <a:off x="2971800" y="6035503"/>
            <a:ext cx="2355637" cy="322521"/>
          </a:xfrm>
          <a:prstGeom prst="rect">
            <a:avLst/>
          </a:prstGeom>
        </p:spPr>
        <p:txBody>
          <a:bodyPr lIns="0" tIns="0" rIns="0" bIns="0" rtlCol="0" anchor="t">
            <a:spAutoFit/>
          </a:bodyPr>
          <a:lstStyle/>
          <a:p>
            <a:pPr algn="l">
              <a:lnSpc>
                <a:spcPts val="2628"/>
              </a:lnSpc>
              <a:spcBef>
                <a:spcPct val="0"/>
              </a:spcBef>
            </a:pPr>
            <a:r>
              <a:rPr lang="en-US" sz="1877" b="1">
                <a:solidFill>
                  <a:srgbClr val="4C8DAB"/>
                </a:solidFill>
                <a:latin typeface="Open Sans Bold"/>
                <a:ea typeface="Open Sans Bold"/>
                <a:cs typeface="Open Sans Bold"/>
                <a:sym typeface="Open Sans Bold"/>
              </a:rPr>
              <a:t>Our Team</a:t>
            </a:r>
          </a:p>
        </p:txBody>
      </p:sp>
      <p:sp>
        <p:nvSpPr>
          <p:cNvPr id="47" name="TextBox 47"/>
          <p:cNvSpPr txBox="1"/>
          <p:nvPr/>
        </p:nvSpPr>
        <p:spPr>
          <a:xfrm>
            <a:off x="8194492" y="6483134"/>
            <a:ext cx="2976731" cy="1245870"/>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Our team used Figma to redesign and enhance the user interface of our university portal. With effective collaboration and dedication, we completed the project in a short timeframe.</a:t>
            </a:r>
          </a:p>
        </p:txBody>
      </p:sp>
      <p:sp>
        <p:nvSpPr>
          <p:cNvPr id="48" name="TextBox 48"/>
          <p:cNvSpPr txBox="1"/>
          <p:nvPr/>
        </p:nvSpPr>
        <p:spPr>
          <a:xfrm>
            <a:off x="8194492" y="6035503"/>
            <a:ext cx="2478104" cy="322521"/>
          </a:xfrm>
          <a:prstGeom prst="rect">
            <a:avLst/>
          </a:prstGeom>
        </p:spPr>
        <p:txBody>
          <a:bodyPr lIns="0" tIns="0" rIns="0" bIns="0" rtlCol="0" anchor="t">
            <a:spAutoFit/>
          </a:bodyPr>
          <a:lstStyle/>
          <a:p>
            <a:pPr algn="l">
              <a:lnSpc>
                <a:spcPts val="2628"/>
              </a:lnSpc>
              <a:spcBef>
                <a:spcPct val="0"/>
              </a:spcBef>
            </a:pPr>
            <a:r>
              <a:rPr lang="en-US" sz="1877" b="1">
                <a:solidFill>
                  <a:srgbClr val="FFFFFF"/>
                </a:solidFill>
                <a:latin typeface="Open Sans Bold"/>
                <a:ea typeface="Open Sans Bold"/>
                <a:cs typeface="Open Sans Bold"/>
                <a:sym typeface="Open Sans Bold"/>
              </a:rPr>
              <a:t>How We Got It Done</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80">
                                          <p:stCondLst>
                                            <p:cond delay="0"/>
                                          </p:stCondLst>
                                        </p:cTn>
                                        <p:tgtEl>
                                          <p:spTgt spid="37"/>
                                        </p:tgtEl>
                                      </p:cBhvr>
                                    </p:animEffect>
                                    <p:anim calcmode="lin" valueType="num">
                                      <p:cBhvr>
                                        <p:cTn id="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 dur="26">
                                          <p:stCondLst>
                                            <p:cond delay="650"/>
                                          </p:stCondLst>
                                        </p:cTn>
                                        <p:tgtEl>
                                          <p:spTgt spid="37"/>
                                        </p:tgtEl>
                                      </p:cBhvr>
                                      <p:to x="100000" y="60000"/>
                                    </p:animScale>
                                    <p:animScale>
                                      <p:cBhvr>
                                        <p:cTn id="14" dur="166" decel="50000">
                                          <p:stCondLst>
                                            <p:cond delay="676"/>
                                          </p:stCondLst>
                                        </p:cTn>
                                        <p:tgtEl>
                                          <p:spTgt spid="37"/>
                                        </p:tgtEl>
                                      </p:cBhvr>
                                      <p:to x="100000" y="100000"/>
                                    </p:animScale>
                                    <p:animScale>
                                      <p:cBhvr>
                                        <p:cTn id="15" dur="26">
                                          <p:stCondLst>
                                            <p:cond delay="1312"/>
                                          </p:stCondLst>
                                        </p:cTn>
                                        <p:tgtEl>
                                          <p:spTgt spid="37"/>
                                        </p:tgtEl>
                                      </p:cBhvr>
                                      <p:to x="100000" y="80000"/>
                                    </p:animScale>
                                    <p:animScale>
                                      <p:cBhvr>
                                        <p:cTn id="16" dur="166" decel="50000">
                                          <p:stCondLst>
                                            <p:cond delay="1338"/>
                                          </p:stCondLst>
                                        </p:cTn>
                                        <p:tgtEl>
                                          <p:spTgt spid="37"/>
                                        </p:tgtEl>
                                      </p:cBhvr>
                                      <p:to x="100000" y="100000"/>
                                    </p:animScale>
                                    <p:animScale>
                                      <p:cBhvr>
                                        <p:cTn id="17" dur="26">
                                          <p:stCondLst>
                                            <p:cond delay="1642"/>
                                          </p:stCondLst>
                                        </p:cTn>
                                        <p:tgtEl>
                                          <p:spTgt spid="37"/>
                                        </p:tgtEl>
                                      </p:cBhvr>
                                      <p:to x="100000" y="90000"/>
                                    </p:animScale>
                                    <p:animScale>
                                      <p:cBhvr>
                                        <p:cTn id="18" dur="166" decel="50000">
                                          <p:stCondLst>
                                            <p:cond delay="1668"/>
                                          </p:stCondLst>
                                        </p:cTn>
                                        <p:tgtEl>
                                          <p:spTgt spid="37"/>
                                        </p:tgtEl>
                                      </p:cBhvr>
                                      <p:to x="100000" y="100000"/>
                                    </p:animScale>
                                    <p:animScale>
                                      <p:cBhvr>
                                        <p:cTn id="19" dur="26">
                                          <p:stCondLst>
                                            <p:cond delay="1808"/>
                                          </p:stCondLst>
                                        </p:cTn>
                                        <p:tgtEl>
                                          <p:spTgt spid="37"/>
                                        </p:tgtEl>
                                      </p:cBhvr>
                                      <p:to x="100000" y="95000"/>
                                    </p:animScale>
                                    <p:animScale>
                                      <p:cBhvr>
                                        <p:cTn id="20" dur="166" decel="50000">
                                          <p:stCondLst>
                                            <p:cond delay="1834"/>
                                          </p:stCondLst>
                                        </p:cTn>
                                        <p:tgtEl>
                                          <p:spTgt spid="3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80">
                                          <p:stCondLst>
                                            <p:cond delay="0"/>
                                          </p:stCondLst>
                                        </p:cTn>
                                        <p:tgtEl>
                                          <p:spTgt spid="46"/>
                                        </p:tgtEl>
                                      </p:cBhvr>
                                    </p:animEffect>
                                    <p:anim calcmode="lin" valueType="num">
                                      <p:cBhvr>
                                        <p:cTn id="24"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9" dur="26">
                                          <p:stCondLst>
                                            <p:cond delay="650"/>
                                          </p:stCondLst>
                                        </p:cTn>
                                        <p:tgtEl>
                                          <p:spTgt spid="46"/>
                                        </p:tgtEl>
                                      </p:cBhvr>
                                      <p:to x="100000" y="60000"/>
                                    </p:animScale>
                                    <p:animScale>
                                      <p:cBhvr>
                                        <p:cTn id="30" dur="166" decel="50000">
                                          <p:stCondLst>
                                            <p:cond delay="676"/>
                                          </p:stCondLst>
                                        </p:cTn>
                                        <p:tgtEl>
                                          <p:spTgt spid="46"/>
                                        </p:tgtEl>
                                      </p:cBhvr>
                                      <p:to x="100000" y="100000"/>
                                    </p:animScale>
                                    <p:animScale>
                                      <p:cBhvr>
                                        <p:cTn id="31" dur="26">
                                          <p:stCondLst>
                                            <p:cond delay="1312"/>
                                          </p:stCondLst>
                                        </p:cTn>
                                        <p:tgtEl>
                                          <p:spTgt spid="46"/>
                                        </p:tgtEl>
                                      </p:cBhvr>
                                      <p:to x="100000" y="80000"/>
                                    </p:animScale>
                                    <p:animScale>
                                      <p:cBhvr>
                                        <p:cTn id="32" dur="166" decel="50000">
                                          <p:stCondLst>
                                            <p:cond delay="1338"/>
                                          </p:stCondLst>
                                        </p:cTn>
                                        <p:tgtEl>
                                          <p:spTgt spid="46"/>
                                        </p:tgtEl>
                                      </p:cBhvr>
                                      <p:to x="100000" y="100000"/>
                                    </p:animScale>
                                    <p:animScale>
                                      <p:cBhvr>
                                        <p:cTn id="33" dur="26">
                                          <p:stCondLst>
                                            <p:cond delay="1642"/>
                                          </p:stCondLst>
                                        </p:cTn>
                                        <p:tgtEl>
                                          <p:spTgt spid="46"/>
                                        </p:tgtEl>
                                      </p:cBhvr>
                                      <p:to x="100000" y="90000"/>
                                    </p:animScale>
                                    <p:animScale>
                                      <p:cBhvr>
                                        <p:cTn id="34" dur="166" decel="50000">
                                          <p:stCondLst>
                                            <p:cond delay="1668"/>
                                          </p:stCondLst>
                                        </p:cTn>
                                        <p:tgtEl>
                                          <p:spTgt spid="46"/>
                                        </p:tgtEl>
                                      </p:cBhvr>
                                      <p:to x="100000" y="100000"/>
                                    </p:animScale>
                                    <p:animScale>
                                      <p:cBhvr>
                                        <p:cTn id="35" dur="26">
                                          <p:stCondLst>
                                            <p:cond delay="1808"/>
                                          </p:stCondLst>
                                        </p:cTn>
                                        <p:tgtEl>
                                          <p:spTgt spid="46"/>
                                        </p:tgtEl>
                                      </p:cBhvr>
                                      <p:to x="100000" y="95000"/>
                                    </p:animScale>
                                    <p:animScale>
                                      <p:cBhvr>
                                        <p:cTn id="36" dur="166" decel="50000">
                                          <p:stCondLst>
                                            <p:cond delay="1834"/>
                                          </p:stCondLst>
                                        </p:cTn>
                                        <p:tgtEl>
                                          <p:spTgt spid="4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80">
                                          <p:stCondLst>
                                            <p:cond delay="0"/>
                                          </p:stCondLst>
                                        </p:cTn>
                                        <p:tgtEl>
                                          <p:spTgt spid="45"/>
                                        </p:tgtEl>
                                      </p:cBhvr>
                                    </p:animEffect>
                                    <p:anim calcmode="lin" valueType="num">
                                      <p:cBhvr>
                                        <p:cTn id="4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45" dur="26">
                                          <p:stCondLst>
                                            <p:cond delay="650"/>
                                          </p:stCondLst>
                                        </p:cTn>
                                        <p:tgtEl>
                                          <p:spTgt spid="45"/>
                                        </p:tgtEl>
                                      </p:cBhvr>
                                      <p:to x="100000" y="60000"/>
                                    </p:animScale>
                                    <p:animScale>
                                      <p:cBhvr>
                                        <p:cTn id="46" dur="166" decel="50000">
                                          <p:stCondLst>
                                            <p:cond delay="676"/>
                                          </p:stCondLst>
                                        </p:cTn>
                                        <p:tgtEl>
                                          <p:spTgt spid="45"/>
                                        </p:tgtEl>
                                      </p:cBhvr>
                                      <p:to x="100000" y="100000"/>
                                    </p:animScale>
                                    <p:animScale>
                                      <p:cBhvr>
                                        <p:cTn id="47" dur="26">
                                          <p:stCondLst>
                                            <p:cond delay="1312"/>
                                          </p:stCondLst>
                                        </p:cTn>
                                        <p:tgtEl>
                                          <p:spTgt spid="45"/>
                                        </p:tgtEl>
                                      </p:cBhvr>
                                      <p:to x="100000" y="80000"/>
                                    </p:animScale>
                                    <p:animScale>
                                      <p:cBhvr>
                                        <p:cTn id="48" dur="166" decel="50000">
                                          <p:stCondLst>
                                            <p:cond delay="1338"/>
                                          </p:stCondLst>
                                        </p:cTn>
                                        <p:tgtEl>
                                          <p:spTgt spid="45"/>
                                        </p:tgtEl>
                                      </p:cBhvr>
                                      <p:to x="100000" y="100000"/>
                                    </p:animScale>
                                    <p:animScale>
                                      <p:cBhvr>
                                        <p:cTn id="49" dur="26">
                                          <p:stCondLst>
                                            <p:cond delay="1642"/>
                                          </p:stCondLst>
                                        </p:cTn>
                                        <p:tgtEl>
                                          <p:spTgt spid="45"/>
                                        </p:tgtEl>
                                      </p:cBhvr>
                                      <p:to x="100000" y="90000"/>
                                    </p:animScale>
                                    <p:animScale>
                                      <p:cBhvr>
                                        <p:cTn id="50" dur="166" decel="50000">
                                          <p:stCondLst>
                                            <p:cond delay="1668"/>
                                          </p:stCondLst>
                                        </p:cTn>
                                        <p:tgtEl>
                                          <p:spTgt spid="45"/>
                                        </p:tgtEl>
                                      </p:cBhvr>
                                      <p:to x="100000" y="100000"/>
                                    </p:animScale>
                                    <p:animScale>
                                      <p:cBhvr>
                                        <p:cTn id="51" dur="26">
                                          <p:stCondLst>
                                            <p:cond delay="1808"/>
                                          </p:stCondLst>
                                        </p:cTn>
                                        <p:tgtEl>
                                          <p:spTgt spid="45"/>
                                        </p:tgtEl>
                                      </p:cBhvr>
                                      <p:to x="100000" y="95000"/>
                                    </p:animScale>
                                    <p:animScale>
                                      <p:cBhvr>
                                        <p:cTn id="52" dur="166" decel="50000">
                                          <p:stCondLst>
                                            <p:cond delay="1834"/>
                                          </p:stCondLst>
                                        </p:cTn>
                                        <p:tgtEl>
                                          <p:spTgt spid="45"/>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80">
                                          <p:stCondLst>
                                            <p:cond delay="0"/>
                                          </p:stCondLst>
                                        </p:cTn>
                                        <p:tgtEl>
                                          <p:spTgt spid="40"/>
                                        </p:tgtEl>
                                      </p:cBhvr>
                                    </p:animEffect>
                                    <p:anim calcmode="lin" valueType="num">
                                      <p:cBhvr>
                                        <p:cTn id="5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61" dur="26">
                                          <p:stCondLst>
                                            <p:cond delay="650"/>
                                          </p:stCondLst>
                                        </p:cTn>
                                        <p:tgtEl>
                                          <p:spTgt spid="40"/>
                                        </p:tgtEl>
                                      </p:cBhvr>
                                      <p:to x="100000" y="60000"/>
                                    </p:animScale>
                                    <p:animScale>
                                      <p:cBhvr>
                                        <p:cTn id="62" dur="166" decel="50000">
                                          <p:stCondLst>
                                            <p:cond delay="676"/>
                                          </p:stCondLst>
                                        </p:cTn>
                                        <p:tgtEl>
                                          <p:spTgt spid="40"/>
                                        </p:tgtEl>
                                      </p:cBhvr>
                                      <p:to x="100000" y="100000"/>
                                    </p:animScale>
                                    <p:animScale>
                                      <p:cBhvr>
                                        <p:cTn id="63" dur="26">
                                          <p:stCondLst>
                                            <p:cond delay="1312"/>
                                          </p:stCondLst>
                                        </p:cTn>
                                        <p:tgtEl>
                                          <p:spTgt spid="40"/>
                                        </p:tgtEl>
                                      </p:cBhvr>
                                      <p:to x="100000" y="80000"/>
                                    </p:animScale>
                                    <p:animScale>
                                      <p:cBhvr>
                                        <p:cTn id="64" dur="166" decel="50000">
                                          <p:stCondLst>
                                            <p:cond delay="1338"/>
                                          </p:stCondLst>
                                        </p:cTn>
                                        <p:tgtEl>
                                          <p:spTgt spid="40"/>
                                        </p:tgtEl>
                                      </p:cBhvr>
                                      <p:to x="100000" y="100000"/>
                                    </p:animScale>
                                    <p:animScale>
                                      <p:cBhvr>
                                        <p:cTn id="65" dur="26">
                                          <p:stCondLst>
                                            <p:cond delay="1642"/>
                                          </p:stCondLst>
                                        </p:cTn>
                                        <p:tgtEl>
                                          <p:spTgt spid="40"/>
                                        </p:tgtEl>
                                      </p:cBhvr>
                                      <p:to x="100000" y="90000"/>
                                    </p:animScale>
                                    <p:animScale>
                                      <p:cBhvr>
                                        <p:cTn id="66" dur="166" decel="50000">
                                          <p:stCondLst>
                                            <p:cond delay="1668"/>
                                          </p:stCondLst>
                                        </p:cTn>
                                        <p:tgtEl>
                                          <p:spTgt spid="40"/>
                                        </p:tgtEl>
                                      </p:cBhvr>
                                      <p:to x="100000" y="100000"/>
                                    </p:animScale>
                                    <p:animScale>
                                      <p:cBhvr>
                                        <p:cTn id="67" dur="26">
                                          <p:stCondLst>
                                            <p:cond delay="1808"/>
                                          </p:stCondLst>
                                        </p:cTn>
                                        <p:tgtEl>
                                          <p:spTgt spid="40"/>
                                        </p:tgtEl>
                                      </p:cBhvr>
                                      <p:to x="100000" y="95000"/>
                                    </p:animScale>
                                    <p:animScale>
                                      <p:cBhvr>
                                        <p:cTn id="68" dur="166" decel="50000">
                                          <p:stCondLst>
                                            <p:cond delay="1834"/>
                                          </p:stCondLst>
                                        </p:cTn>
                                        <p:tgtEl>
                                          <p:spTgt spid="4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80">
                                          <p:stCondLst>
                                            <p:cond delay="0"/>
                                          </p:stCondLst>
                                        </p:cTn>
                                        <p:tgtEl>
                                          <p:spTgt spid="48"/>
                                        </p:tgtEl>
                                      </p:cBhvr>
                                    </p:animEffect>
                                    <p:anim calcmode="lin" valueType="num">
                                      <p:cBhvr>
                                        <p:cTn id="72"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77" dur="26">
                                          <p:stCondLst>
                                            <p:cond delay="650"/>
                                          </p:stCondLst>
                                        </p:cTn>
                                        <p:tgtEl>
                                          <p:spTgt spid="48"/>
                                        </p:tgtEl>
                                      </p:cBhvr>
                                      <p:to x="100000" y="60000"/>
                                    </p:animScale>
                                    <p:animScale>
                                      <p:cBhvr>
                                        <p:cTn id="78" dur="166" decel="50000">
                                          <p:stCondLst>
                                            <p:cond delay="676"/>
                                          </p:stCondLst>
                                        </p:cTn>
                                        <p:tgtEl>
                                          <p:spTgt spid="48"/>
                                        </p:tgtEl>
                                      </p:cBhvr>
                                      <p:to x="100000" y="100000"/>
                                    </p:animScale>
                                    <p:animScale>
                                      <p:cBhvr>
                                        <p:cTn id="79" dur="26">
                                          <p:stCondLst>
                                            <p:cond delay="1312"/>
                                          </p:stCondLst>
                                        </p:cTn>
                                        <p:tgtEl>
                                          <p:spTgt spid="48"/>
                                        </p:tgtEl>
                                      </p:cBhvr>
                                      <p:to x="100000" y="80000"/>
                                    </p:animScale>
                                    <p:animScale>
                                      <p:cBhvr>
                                        <p:cTn id="80" dur="166" decel="50000">
                                          <p:stCondLst>
                                            <p:cond delay="1338"/>
                                          </p:stCondLst>
                                        </p:cTn>
                                        <p:tgtEl>
                                          <p:spTgt spid="48"/>
                                        </p:tgtEl>
                                      </p:cBhvr>
                                      <p:to x="100000" y="100000"/>
                                    </p:animScale>
                                    <p:animScale>
                                      <p:cBhvr>
                                        <p:cTn id="81" dur="26">
                                          <p:stCondLst>
                                            <p:cond delay="1642"/>
                                          </p:stCondLst>
                                        </p:cTn>
                                        <p:tgtEl>
                                          <p:spTgt spid="48"/>
                                        </p:tgtEl>
                                      </p:cBhvr>
                                      <p:to x="100000" y="90000"/>
                                    </p:animScale>
                                    <p:animScale>
                                      <p:cBhvr>
                                        <p:cTn id="82" dur="166" decel="50000">
                                          <p:stCondLst>
                                            <p:cond delay="1668"/>
                                          </p:stCondLst>
                                        </p:cTn>
                                        <p:tgtEl>
                                          <p:spTgt spid="48"/>
                                        </p:tgtEl>
                                      </p:cBhvr>
                                      <p:to x="100000" y="100000"/>
                                    </p:animScale>
                                    <p:animScale>
                                      <p:cBhvr>
                                        <p:cTn id="83" dur="26">
                                          <p:stCondLst>
                                            <p:cond delay="1808"/>
                                          </p:stCondLst>
                                        </p:cTn>
                                        <p:tgtEl>
                                          <p:spTgt spid="48"/>
                                        </p:tgtEl>
                                      </p:cBhvr>
                                      <p:to x="100000" y="95000"/>
                                    </p:animScale>
                                    <p:animScale>
                                      <p:cBhvr>
                                        <p:cTn id="84" dur="166" decel="50000">
                                          <p:stCondLst>
                                            <p:cond delay="1834"/>
                                          </p:stCondLst>
                                        </p:cTn>
                                        <p:tgtEl>
                                          <p:spTgt spid="4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down)">
                                      <p:cBhvr>
                                        <p:cTn id="87" dur="580">
                                          <p:stCondLst>
                                            <p:cond delay="0"/>
                                          </p:stCondLst>
                                        </p:cTn>
                                        <p:tgtEl>
                                          <p:spTgt spid="47"/>
                                        </p:tgtEl>
                                      </p:cBhvr>
                                    </p:animEffect>
                                    <p:anim calcmode="lin" valueType="num">
                                      <p:cBhvr>
                                        <p:cTn id="8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93" dur="26">
                                          <p:stCondLst>
                                            <p:cond delay="650"/>
                                          </p:stCondLst>
                                        </p:cTn>
                                        <p:tgtEl>
                                          <p:spTgt spid="47"/>
                                        </p:tgtEl>
                                      </p:cBhvr>
                                      <p:to x="100000" y="60000"/>
                                    </p:animScale>
                                    <p:animScale>
                                      <p:cBhvr>
                                        <p:cTn id="94" dur="166" decel="50000">
                                          <p:stCondLst>
                                            <p:cond delay="676"/>
                                          </p:stCondLst>
                                        </p:cTn>
                                        <p:tgtEl>
                                          <p:spTgt spid="47"/>
                                        </p:tgtEl>
                                      </p:cBhvr>
                                      <p:to x="100000" y="100000"/>
                                    </p:animScale>
                                    <p:animScale>
                                      <p:cBhvr>
                                        <p:cTn id="95" dur="26">
                                          <p:stCondLst>
                                            <p:cond delay="1312"/>
                                          </p:stCondLst>
                                        </p:cTn>
                                        <p:tgtEl>
                                          <p:spTgt spid="47"/>
                                        </p:tgtEl>
                                      </p:cBhvr>
                                      <p:to x="100000" y="80000"/>
                                    </p:animScale>
                                    <p:animScale>
                                      <p:cBhvr>
                                        <p:cTn id="96" dur="166" decel="50000">
                                          <p:stCondLst>
                                            <p:cond delay="1338"/>
                                          </p:stCondLst>
                                        </p:cTn>
                                        <p:tgtEl>
                                          <p:spTgt spid="47"/>
                                        </p:tgtEl>
                                      </p:cBhvr>
                                      <p:to x="100000" y="100000"/>
                                    </p:animScale>
                                    <p:animScale>
                                      <p:cBhvr>
                                        <p:cTn id="97" dur="26">
                                          <p:stCondLst>
                                            <p:cond delay="1642"/>
                                          </p:stCondLst>
                                        </p:cTn>
                                        <p:tgtEl>
                                          <p:spTgt spid="47"/>
                                        </p:tgtEl>
                                      </p:cBhvr>
                                      <p:to x="100000" y="90000"/>
                                    </p:animScale>
                                    <p:animScale>
                                      <p:cBhvr>
                                        <p:cTn id="98" dur="166" decel="50000">
                                          <p:stCondLst>
                                            <p:cond delay="1668"/>
                                          </p:stCondLst>
                                        </p:cTn>
                                        <p:tgtEl>
                                          <p:spTgt spid="47"/>
                                        </p:tgtEl>
                                      </p:cBhvr>
                                      <p:to x="100000" y="100000"/>
                                    </p:animScale>
                                    <p:animScale>
                                      <p:cBhvr>
                                        <p:cTn id="99" dur="26">
                                          <p:stCondLst>
                                            <p:cond delay="1808"/>
                                          </p:stCondLst>
                                        </p:cTn>
                                        <p:tgtEl>
                                          <p:spTgt spid="47"/>
                                        </p:tgtEl>
                                      </p:cBhvr>
                                      <p:to x="100000" y="95000"/>
                                    </p:animScale>
                                    <p:animScale>
                                      <p:cBhvr>
                                        <p:cTn id="100" dur="166" decel="50000">
                                          <p:stCondLst>
                                            <p:cond delay="1834"/>
                                          </p:stCondLst>
                                        </p:cTn>
                                        <p:tgtEl>
                                          <p:spTgt spid="47"/>
                                        </p:tgtEl>
                                      </p:cBhvr>
                                      <p:to x="100000" y="100000"/>
                                    </p:animScale>
                                  </p:childTnLst>
                                </p:cTn>
                              </p:par>
                              <p:par>
                                <p:cTn id="101" presetID="42"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1000"/>
                                        <p:tgtEl>
                                          <p:spTgt spid="30"/>
                                        </p:tgtEl>
                                      </p:cBhvr>
                                    </p:animEffect>
                                    <p:anim calcmode="lin" valueType="num">
                                      <p:cBhvr>
                                        <p:cTn id="109" dur="1000" fill="hold"/>
                                        <p:tgtEl>
                                          <p:spTgt spid="30"/>
                                        </p:tgtEl>
                                        <p:attrNameLst>
                                          <p:attrName>ppt_x</p:attrName>
                                        </p:attrNameLst>
                                      </p:cBhvr>
                                      <p:tavLst>
                                        <p:tav tm="0">
                                          <p:val>
                                            <p:strVal val="#ppt_x"/>
                                          </p:val>
                                        </p:tav>
                                        <p:tav tm="100000">
                                          <p:val>
                                            <p:strVal val="#ppt_x"/>
                                          </p:val>
                                        </p:tav>
                                      </p:tavLst>
                                    </p:anim>
                                    <p:anim calcmode="lin" valueType="num">
                                      <p:cBhvr>
                                        <p:cTn id="11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5" grpId="0"/>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222926" y="5797632"/>
            <a:ext cx="8887018" cy="88870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16" name="TextBox 16"/>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17" name="TextBox 17"/>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18" name="TextBox 18"/>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19" name="TextBox 19"/>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grpSp>
        <p:nvGrpSpPr>
          <p:cNvPr id="20" name="Group 20"/>
          <p:cNvGrpSpPr/>
          <p:nvPr/>
        </p:nvGrpSpPr>
        <p:grpSpPr>
          <a:xfrm>
            <a:off x="2005352" y="3702532"/>
            <a:ext cx="1042538" cy="47625"/>
            <a:chOff x="0" y="0"/>
            <a:chExt cx="274578" cy="12543"/>
          </a:xfrm>
        </p:grpSpPr>
        <p:sp>
          <p:nvSpPr>
            <p:cNvPr id="21" name="Freeform 21"/>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22" name="TextBox 22"/>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005352" y="2792780"/>
            <a:ext cx="4982921" cy="731677"/>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Contact Us</a:t>
            </a:r>
          </a:p>
        </p:txBody>
      </p:sp>
      <p:sp>
        <p:nvSpPr>
          <p:cNvPr id="24" name="Freeform 24"/>
          <p:cNvSpPr/>
          <p:nvPr/>
        </p:nvSpPr>
        <p:spPr>
          <a:xfrm>
            <a:off x="2005352" y="4666888"/>
            <a:ext cx="351730" cy="351730"/>
          </a:xfrm>
          <a:custGeom>
            <a:avLst/>
            <a:gdLst/>
            <a:ahLst/>
            <a:cxnLst/>
            <a:rect l="l" t="t" r="r" b="b"/>
            <a:pathLst>
              <a:path w="351730" h="351730">
                <a:moveTo>
                  <a:pt x="0" y="0"/>
                </a:moveTo>
                <a:lnTo>
                  <a:pt x="351731" y="0"/>
                </a:lnTo>
                <a:lnTo>
                  <a:pt x="351731" y="351731"/>
                </a:lnTo>
                <a:lnTo>
                  <a:pt x="0" y="3517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5"/>
          <p:cNvSpPr txBox="1"/>
          <p:nvPr/>
        </p:nvSpPr>
        <p:spPr>
          <a:xfrm>
            <a:off x="2643200" y="4654394"/>
            <a:ext cx="3497630" cy="329232"/>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+92-334 0786565</a:t>
            </a:r>
          </a:p>
        </p:txBody>
      </p:sp>
      <p:sp>
        <p:nvSpPr>
          <p:cNvPr id="26" name="Freeform 26"/>
          <p:cNvSpPr/>
          <p:nvPr/>
        </p:nvSpPr>
        <p:spPr>
          <a:xfrm>
            <a:off x="2005352" y="5481902"/>
            <a:ext cx="351730" cy="351730"/>
          </a:xfrm>
          <a:custGeom>
            <a:avLst/>
            <a:gdLst/>
            <a:ahLst/>
            <a:cxnLst/>
            <a:rect l="l" t="t" r="r" b="b"/>
            <a:pathLst>
              <a:path w="351730" h="351730">
                <a:moveTo>
                  <a:pt x="0" y="0"/>
                </a:moveTo>
                <a:lnTo>
                  <a:pt x="351731" y="0"/>
                </a:lnTo>
                <a:lnTo>
                  <a:pt x="351731" y="351730"/>
                </a:lnTo>
                <a:lnTo>
                  <a:pt x="0" y="3517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2643200" y="5469408"/>
            <a:ext cx="3497630" cy="311880"/>
          </a:xfrm>
          <a:prstGeom prst="rect">
            <a:avLst/>
          </a:prstGeom>
        </p:spPr>
        <p:txBody>
          <a:bodyPr lIns="0" tIns="0" rIns="0" bIns="0" rtlCol="0" anchor="t">
            <a:spAutoFit/>
          </a:bodyPr>
          <a:lstStyle/>
          <a:p>
            <a:pPr>
              <a:lnSpc>
                <a:spcPts val="2614"/>
              </a:lnSpc>
              <a:spcBef>
                <a:spcPct val="0"/>
              </a:spcBef>
            </a:pPr>
            <a:r>
              <a:rPr lang="en-US" sz="1867" dirty="0">
                <a:solidFill>
                  <a:srgbClr val="1F2020"/>
                </a:solidFill>
                <a:latin typeface="Open Sans"/>
                <a:ea typeface="Open Sans"/>
                <a:cs typeface="Open Sans"/>
                <a:sym typeface="Open Sans"/>
              </a:rPr>
              <a:t>https://shorturl.at/hjR2E</a:t>
            </a:r>
          </a:p>
        </p:txBody>
      </p:sp>
      <p:sp>
        <p:nvSpPr>
          <p:cNvPr id="28" name="Freeform 28"/>
          <p:cNvSpPr/>
          <p:nvPr/>
        </p:nvSpPr>
        <p:spPr>
          <a:xfrm>
            <a:off x="2005352" y="6293146"/>
            <a:ext cx="351730" cy="351730"/>
          </a:xfrm>
          <a:custGeom>
            <a:avLst/>
            <a:gdLst/>
            <a:ahLst/>
            <a:cxnLst/>
            <a:rect l="l" t="t" r="r" b="b"/>
            <a:pathLst>
              <a:path w="351730" h="351730">
                <a:moveTo>
                  <a:pt x="0" y="0"/>
                </a:moveTo>
                <a:lnTo>
                  <a:pt x="351731" y="0"/>
                </a:lnTo>
                <a:lnTo>
                  <a:pt x="351731" y="351730"/>
                </a:lnTo>
                <a:lnTo>
                  <a:pt x="0" y="3517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9" name="TextBox 29"/>
          <p:cNvSpPr txBox="1"/>
          <p:nvPr/>
        </p:nvSpPr>
        <p:spPr>
          <a:xfrm>
            <a:off x="2643200" y="6287365"/>
            <a:ext cx="3892246" cy="329232"/>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1172,1193,1170,1168@umt.edu.pk</a:t>
            </a:r>
          </a:p>
        </p:txBody>
      </p:sp>
      <p:sp>
        <p:nvSpPr>
          <p:cNvPr id="30" name="Freeform 30"/>
          <p:cNvSpPr/>
          <p:nvPr/>
        </p:nvSpPr>
        <p:spPr>
          <a:xfrm>
            <a:off x="2005352" y="7104389"/>
            <a:ext cx="351730" cy="351730"/>
          </a:xfrm>
          <a:custGeom>
            <a:avLst/>
            <a:gdLst/>
            <a:ahLst/>
            <a:cxnLst/>
            <a:rect l="l" t="t" r="r" b="b"/>
            <a:pathLst>
              <a:path w="351730" h="351730">
                <a:moveTo>
                  <a:pt x="0" y="0"/>
                </a:moveTo>
                <a:lnTo>
                  <a:pt x="351731" y="0"/>
                </a:lnTo>
                <a:lnTo>
                  <a:pt x="351731" y="351731"/>
                </a:lnTo>
                <a:lnTo>
                  <a:pt x="0" y="35173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2643200" y="7109681"/>
            <a:ext cx="4743852" cy="329232"/>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UMT, Lahore, Pakistan</a:t>
            </a:r>
          </a:p>
        </p:txBody>
      </p:sp>
      <p:pic>
        <p:nvPicPr>
          <p:cNvPr id="33" name="Recording 2025-01-23 110154">
            <a:hlinkClick r:id="" action="ppaction://media"/>
            <a:extLst>
              <a:ext uri="{FF2B5EF4-FFF2-40B4-BE49-F238E27FC236}">
                <a16:creationId xmlns:a16="http://schemas.microsoft.com/office/drawing/2014/main" id="{40C12553-E557-28B3-E3A1-5EC4BFBA5FAD}"/>
              </a:ext>
            </a:extLst>
          </p:cNvPr>
          <p:cNvPicPr>
            <a:picLocks noChangeAspect="1"/>
          </p:cNvPicPr>
          <p:nvPr>
            <a:videoFile r:link="rId2"/>
            <p:extLst>
              <p:ext uri="{DAA4B4D4-6D71-4841-9C94-3DE7FCFB9230}">
                <p14:media xmlns:p14="http://schemas.microsoft.com/office/powerpoint/2010/main" r:embed="rId1"/>
              </p:ext>
            </p:extLst>
          </p:nvPr>
        </p:nvPicPr>
        <p:blipFill>
          <a:blip r:embed="rId17"/>
          <a:srcRect l="3213" t="939" r="3166" b="1986"/>
          <a:stretch/>
        </p:blipFill>
        <p:spPr>
          <a:xfrm>
            <a:off x="9680913" y="1137514"/>
            <a:ext cx="3774171" cy="8133453"/>
          </a:xfrm>
          <a:prstGeom prst="roundRect">
            <a:avLst>
              <a:gd name="adj" fmla="val 11698"/>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1000" fill="hold"/>
                                        <p:tgtEl>
                                          <p:spTgt spid="2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6"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80">
                                          <p:stCondLst>
                                            <p:cond delay="0"/>
                                          </p:stCondLst>
                                        </p:cTn>
                                        <p:tgtEl>
                                          <p:spTgt spid="25"/>
                                        </p:tgtEl>
                                      </p:cBhvr>
                                    </p:animEffect>
                                    <p:anim calcmode="lin" valueType="num">
                                      <p:cBhvr>
                                        <p:cTn id="21"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6" dur="26">
                                          <p:stCondLst>
                                            <p:cond delay="650"/>
                                          </p:stCondLst>
                                        </p:cTn>
                                        <p:tgtEl>
                                          <p:spTgt spid="25"/>
                                        </p:tgtEl>
                                      </p:cBhvr>
                                      <p:to x="100000" y="60000"/>
                                    </p:animScale>
                                    <p:animScale>
                                      <p:cBhvr>
                                        <p:cTn id="27" dur="166" decel="50000">
                                          <p:stCondLst>
                                            <p:cond delay="676"/>
                                          </p:stCondLst>
                                        </p:cTn>
                                        <p:tgtEl>
                                          <p:spTgt spid="25"/>
                                        </p:tgtEl>
                                      </p:cBhvr>
                                      <p:to x="100000" y="100000"/>
                                    </p:animScale>
                                    <p:animScale>
                                      <p:cBhvr>
                                        <p:cTn id="28" dur="26">
                                          <p:stCondLst>
                                            <p:cond delay="1312"/>
                                          </p:stCondLst>
                                        </p:cTn>
                                        <p:tgtEl>
                                          <p:spTgt spid="25"/>
                                        </p:tgtEl>
                                      </p:cBhvr>
                                      <p:to x="100000" y="80000"/>
                                    </p:animScale>
                                    <p:animScale>
                                      <p:cBhvr>
                                        <p:cTn id="29" dur="166" decel="50000">
                                          <p:stCondLst>
                                            <p:cond delay="1338"/>
                                          </p:stCondLst>
                                        </p:cTn>
                                        <p:tgtEl>
                                          <p:spTgt spid="25"/>
                                        </p:tgtEl>
                                      </p:cBhvr>
                                      <p:to x="100000" y="100000"/>
                                    </p:animScale>
                                    <p:animScale>
                                      <p:cBhvr>
                                        <p:cTn id="30" dur="26">
                                          <p:stCondLst>
                                            <p:cond delay="1642"/>
                                          </p:stCondLst>
                                        </p:cTn>
                                        <p:tgtEl>
                                          <p:spTgt spid="25"/>
                                        </p:tgtEl>
                                      </p:cBhvr>
                                      <p:to x="100000" y="90000"/>
                                    </p:animScale>
                                    <p:animScale>
                                      <p:cBhvr>
                                        <p:cTn id="31" dur="166" decel="50000">
                                          <p:stCondLst>
                                            <p:cond delay="1668"/>
                                          </p:stCondLst>
                                        </p:cTn>
                                        <p:tgtEl>
                                          <p:spTgt spid="25"/>
                                        </p:tgtEl>
                                      </p:cBhvr>
                                      <p:to x="100000" y="100000"/>
                                    </p:animScale>
                                    <p:animScale>
                                      <p:cBhvr>
                                        <p:cTn id="32" dur="26">
                                          <p:stCondLst>
                                            <p:cond delay="1808"/>
                                          </p:stCondLst>
                                        </p:cTn>
                                        <p:tgtEl>
                                          <p:spTgt spid="25"/>
                                        </p:tgtEl>
                                      </p:cBhvr>
                                      <p:to x="100000" y="95000"/>
                                    </p:animScale>
                                    <p:animScale>
                                      <p:cBhvr>
                                        <p:cTn id="33" dur="166" decel="50000">
                                          <p:stCondLst>
                                            <p:cond delay="1834"/>
                                          </p:stCondLst>
                                        </p:cTn>
                                        <p:tgtEl>
                                          <p:spTgt spid="25"/>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80">
                                          <p:stCondLst>
                                            <p:cond delay="0"/>
                                          </p:stCondLst>
                                        </p:cTn>
                                        <p:tgtEl>
                                          <p:spTgt spid="27"/>
                                        </p:tgtEl>
                                      </p:cBhvr>
                                    </p:animEffect>
                                    <p:anim calcmode="lin" valueType="num">
                                      <p:cBhvr>
                                        <p:cTn id="3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2" dur="26">
                                          <p:stCondLst>
                                            <p:cond delay="650"/>
                                          </p:stCondLst>
                                        </p:cTn>
                                        <p:tgtEl>
                                          <p:spTgt spid="27"/>
                                        </p:tgtEl>
                                      </p:cBhvr>
                                      <p:to x="100000" y="60000"/>
                                    </p:animScale>
                                    <p:animScale>
                                      <p:cBhvr>
                                        <p:cTn id="43" dur="166" decel="50000">
                                          <p:stCondLst>
                                            <p:cond delay="676"/>
                                          </p:stCondLst>
                                        </p:cTn>
                                        <p:tgtEl>
                                          <p:spTgt spid="27"/>
                                        </p:tgtEl>
                                      </p:cBhvr>
                                      <p:to x="100000" y="100000"/>
                                    </p:animScale>
                                    <p:animScale>
                                      <p:cBhvr>
                                        <p:cTn id="44" dur="26">
                                          <p:stCondLst>
                                            <p:cond delay="1312"/>
                                          </p:stCondLst>
                                        </p:cTn>
                                        <p:tgtEl>
                                          <p:spTgt spid="27"/>
                                        </p:tgtEl>
                                      </p:cBhvr>
                                      <p:to x="100000" y="80000"/>
                                    </p:animScale>
                                    <p:animScale>
                                      <p:cBhvr>
                                        <p:cTn id="45" dur="166" decel="50000">
                                          <p:stCondLst>
                                            <p:cond delay="1338"/>
                                          </p:stCondLst>
                                        </p:cTn>
                                        <p:tgtEl>
                                          <p:spTgt spid="27"/>
                                        </p:tgtEl>
                                      </p:cBhvr>
                                      <p:to x="100000" y="100000"/>
                                    </p:animScale>
                                    <p:animScale>
                                      <p:cBhvr>
                                        <p:cTn id="46" dur="26">
                                          <p:stCondLst>
                                            <p:cond delay="1642"/>
                                          </p:stCondLst>
                                        </p:cTn>
                                        <p:tgtEl>
                                          <p:spTgt spid="27"/>
                                        </p:tgtEl>
                                      </p:cBhvr>
                                      <p:to x="100000" y="90000"/>
                                    </p:animScale>
                                    <p:animScale>
                                      <p:cBhvr>
                                        <p:cTn id="47" dur="166" decel="50000">
                                          <p:stCondLst>
                                            <p:cond delay="1668"/>
                                          </p:stCondLst>
                                        </p:cTn>
                                        <p:tgtEl>
                                          <p:spTgt spid="27"/>
                                        </p:tgtEl>
                                      </p:cBhvr>
                                      <p:to x="100000" y="100000"/>
                                    </p:animScale>
                                    <p:animScale>
                                      <p:cBhvr>
                                        <p:cTn id="48" dur="26">
                                          <p:stCondLst>
                                            <p:cond delay="1808"/>
                                          </p:stCondLst>
                                        </p:cTn>
                                        <p:tgtEl>
                                          <p:spTgt spid="27"/>
                                        </p:tgtEl>
                                      </p:cBhvr>
                                      <p:to x="100000" y="95000"/>
                                    </p:animScale>
                                    <p:animScale>
                                      <p:cBhvr>
                                        <p:cTn id="49" dur="166" decel="50000">
                                          <p:stCondLst>
                                            <p:cond delay="1834"/>
                                          </p:stCondLst>
                                        </p:cTn>
                                        <p:tgtEl>
                                          <p:spTgt spid="27"/>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80">
                                          <p:stCondLst>
                                            <p:cond delay="0"/>
                                          </p:stCondLst>
                                        </p:cTn>
                                        <p:tgtEl>
                                          <p:spTgt spid="24"/>
                                        </p:tgtEl>
                                      </p:cBhvr>
                                    </p:animEffect>
                                    <p:anim calcmode="lin" valueType="num">
                                      <p:cBhvr>
                                        <p:cTn id="5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8" dur="26">
                                          <p:stCondLst>
                                            <p:cond delay="650"/>
                                          </p:stCondLst>
                                        </p:cTn>
                                        <p:tgtEl>
                                          <p:spTgt spid="24"/>
                                        </p:tgtEl>
                                      </p:cBhvr>
                                      <p:to x="100000" y="60000"/>
                                    </p:animScale>
                                    <p:animScale>
                                      <p:cBhvr>
                                        <p:cTn id="59" dur="166" decel="50000">
                                          <p:stCondLst>
                                            <p:cond delay="676"/>
                                          </p:stCondLst>
                                        </p:cTn>
                                        <p:tgtEl>
                                          <p:spTgt spid="24"/>
                                        </p:tgtEl>
                                      </p:cBhvr>
                                      <p:to x="100000" y="100000"/>
                                    </p:animScale>
                                    <p:animScale>
                                      <p:cBhvr>
                                        <p:cTn id="60" dur="26">
                                          <p:stCondLst>
                                            <p:cond delay="1312"/>
                                          </p:stCondLst>
                                        </p:cTn>
                                        <p:tgtEl>
                                          <p:spTgt spid="24"/>
                                        </p:tgtEl>
                                      </p:cBhvr>
                                      <p:to x="100000" y="80000"/>
                                    </p:animScale>
                                    <p:animScale>
                                      <p:cBhvr>
                                        <p:cTn id="61" dur="166" decel="50000">
                                          <p:stCondLst>
                                            <p:cond delay="1338"/>
                                          </p:stCondLst>
                                        </p:cTn>
                                        <p:tgtEl>
                                          <p:spTgt spid="24"/>
                                        </p:tgtEl>
                                      </p:cBhvr>
                                      <p:to x="100000" y="100000"/>
                                    </p:animScale>
                                    <p:animScale>
                                      <p:cBhvr>
                                        <p:cTn id="62" dur="26">
                                          <p:stCondLst>
                                            <p:cond delay="1642"/>
                                          </p:stCondLst>
                                        </p:cTn>
                                        <p:tgtEl>
                                          <p:spTgt spid="24"/>
                                        </p:tgtEl>
                                      </p:cBhvr>
                                      <p:to x="100000" y="90000"/>
                                    </p:animScale>
                                    <p:animScale>
                                      <p:cBhvr>
                                        <p:cTn id="63" dur="166" decel="50000">
                                          <p:stCondLst>
                                            <p:cond delay="1668"/>
                                          </p:stCondLst>
                                        </p:cTn>
                                        <p:tgtEl>
                                          <p:spTgt spid="24"/>
                                        </p:tgtEl>
                                      </p:cBhvr>
                                      <p:to x="100000" y="100000"/>
                                    </p:animScale>
                                    <p:animScale>
                                      <p:cBhvr>
                                        <p:cTn id="64" dur="26">
                                          <p:stCondLst>
                                            <p:cond delay="1808"/>
                                          </p:stCondLst>
                                        </p:cTn>
                                        <p:tgtEl>
                                          <p:spTgt spid="24"/>
                                        </p:tgtEl>
                                      </p:cBhvr>
                                      <p:to x="100000" y="95000"/>
                                    </p:animScale>
                                    <p:animScale>
                                      <p:cBhvr>
                                        <p:cTn id="65" dur="166" decel="50000">
                                          <p:stCondLst>
                                            <p:cond delay="1834"/>
                                          </p:stCondLst>
                                        </p:cTn>
                                        <p:tgtEl>
                                          <p:spTgt spid="24"/>
                                        </p:tgtEl>
                                      </p:cBhvr>
                                      <p:to x="100000" y="100000"/>
                                    </p:animScale>
                                  </p:childTnLst>
                                </p:cTn>
                              </p:par>
                              <p:par>
                                <p:cTn id="66" presetID="26"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80">
                                          <p:stCondLst>
                                            <p:cond delay="0"/>
                                          </p:stCondLst>
                                        </p:cTn>
                                        <p:tgtEl>
                                          <p:spTgt spid="26"/>
                                        </p:tgtEl>
                                      </p:cBhvr>
                                    </p:animEffect>
                                    <p:anim calcmode="lin" valueType="num">
                                      <p:cBhvr>
                                        <p:cTn id="69"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4" dur="26">
                                          <p:stCondLst>
                                            <p:cond delay="650"/>
                                          </p:stCondLst>
                                        </p:cTn>
                                        <p:tgtEl>
                                          <p:spTgt spid="26"/>
                                        </p:tgtEl>
                                      </p:cBhvr>
                                      <p:to x="100000" y="60000"/>
                                    </p:animScale>
                                    <p:animScale>
                                      <p:cBhvr>
                                        <p:cTn id="75" dur="166" decel="50000">
                                          <p:stCondLst>
                                            <p:cond delay="676"/>
                                          </p:stCondLst>
                                        </p:cTn>
                                        <p:tgtEl>
                                          <p:spTgt spid="26"/>
                                        </p:tgtEl>
                                      </p:cBhvr>
                                      <p:to x="100000" y="100000"/>
                                    </p:animScale>
                                    <p:animScale>
                                      <p:cBhvr>
                                        <p:cTn id="76" dur="26">
                                          <p:stCondLst>
                                            <p:cond delay="1312"/>
                                          </p:stCondLst>
                                        </p:cTn>
                                        <p:tgtEl>
                                          <p:spTgt spid="26"/>
                                        </p:tgtEl>
                                      </p:cBhvr>
                                      <p:to x="100000" y="80000"/>
                                    </p:animScale>
                                    <p:animScale>
                                      <p:cBhvr>
                                        <p:cTn id="77" dur="166" decel="50000">
                                          <p:stCondLst>
                                            <p:cond delay="1338"/>
                                          </p:stCondLst>
                                        </p:cTn>
                                        <p:tgtEl>
                                          <p:spTgt spid="26"/>
                                        </p:tgtEl>
                                      </p:cBhvr>
                                      <p:to x="100000" y="100000"/>
                                    </p:animScale>
                                    <p:animScale>
                                      <p:cBhvr>
                                        <p:cTn id="78" dur="26">
                                          <p:stCondLst>
                                            <p:cond delay="1642"/>
                                          </p:stCondLst>
                                        </p:cTn>
                                        <p:tgtEl>
                                          <p:spTgt spid="26"/>
                                        </p:tgtEl>
                                      </p:cBhvr>
                                      <p:to x="100000" y="90000"/>
                                    </p:animScale>
                                    <p:animScale>
                                      <p:cBhvr>
                                        <p:cTn id="79" dur="166" decel="50000">
                                          <p:stCondLst>
                                            <p:cond delay="1668"/>
                                          </p:stCondLst>
                                        </p:cTn>
                                        <p:tgtEl>
                                          <p:spTgt spid="26"/>
                                        </p:tgtEl>
                                      </p:cBhvr>
                                      <p:to x="100000" y="100000"/>
                                    </p:animScale>
                                    <p:animScale>
                                      <p:cBhvr>
                                        <p:cTn id="80" dur="26">
                                          <p:stCondLst>
                                            <p:cond delay="1808"/>
                                          </p:stCondLst>
                                        </p:cTn>
                                        <p:tgtEl>
                                          <p:spTgt spid="26"/>
                                        </p:tgtEl>
                                      </p:cBhvr>
                                      <p:to x="100000" y="95000"/>
                                    </p:animScale>
                                    <p:animScale>
                                      <p:cBhvr>
                                        <p:cTn id="81" dur="166" decel="50000">
                                          <p:stCondLst>
                                            <p:cond delay="1834"/>
                                          </p:stCondLst>
                                        </p:cTn>
                                        <p:tgtEl>
                                          <p:spTgt spid="26"/>
                                        </p:tgtEl>
                                      </p:cBhvr>
                                      <p:to x="100000" y="100000"/>
                                    </p:animScale>
                                  </p:childTnLst>
                                </p:cTn>
                              </p:par>
                              <p:par>
                                <p:cTn id="82" presetID="26"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580">
                                          <p:stCondLst>
                                            <p:cond delay="0"/>
                                          </p:stCondLst>
                                        </p:cTn>
                                        <p:tgtEl>
                                          <p:spTgt spid="29"/>
                                        </p:tgtEl>
                                      </p:cBhvr>
                                    </p:animEffect>
                                    <p:anim calcmode="lin" valueType="num">
                                      <p:cBhvr>
                                        <p:cTn id="8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90" dur="26">
                                          <p:stCondLst>
                                            <p:cond delay="650"/>
                                          </p:stCondLst>
                                        </p:cTn>
                                        <p:tgtEl>
                                          <p:spTgt spid="29"/>
                                        </p:tgtEl>
                                      </p:cBhvr>
                                      <p:to x="100000" y="60000"/>
                                    </p:animScale>
                                    <p:animScale>
                                      <p:cBhvr>
                                        <p:cTn id="91" dur="166" decel="50000">
                                          <p:stCondLst>
                                            <p:cond delay="676"/>
                                          </p:stCondLst>
                                        </p:cTn>
                                        <p:tgtEl>
                                          <p:spTgt spid="29"/>
                                        </p:tgtEl>
                                      </p:cBhvr>
                                      <p:to x="100000" y="100000"/>
                                    </p:animScale>
                                    <p:animScale>
                                      <p:cBhvr>
                                        <p:cTn id="92" dur="26">
                                          <p:stCondLst>
                                            <p:cond delay="1312"/>
                                          </p:stCondLst>
                                        </p:cTn>
                                        <p:tgtEl>
                                          <p:spTgt spid="29"/>
                                        </p:tgtEl>
                                      </p:cBhvr>
                                      <p:to x="100000" y="80000"/>
                                    </p:animScale>
                                    <p:animScale>
                                      <p:cBhvr>
                                        <p:cTn id="93" dur="166" decel="50000">
                                          <p:stCondLst>
                                            <p:cond delay="1338"/>
                                          </p:stCondLst>
                                        </p:cTn>
                                        <p:tgtEl>
                                          <p:spTgt spid="29"/>
                                        </p:tgtEl>
                                      </p:cBhvr>
                                      <p:to x="100000" y="100000"/>
                                    </p:animScale>
                                    <p:animScale>
                                      <p:cBhvr>
                                        <p:cTn id="94" dur="26">
                                          <p:stCondLst>
                                            <p:cond delay="1642"/>
                                          </p:stCondLst>
                                        </p:cTn>
                                        <p:tgtEl>
                                          <p:spTgt spid="29"/>
                                        </p:tgtEl>
                                      </p:cBhvr>
                                      <p:to x="100000" y="90000"/>
                                    </p:animScale>
                                    <p:animScale>
                                      <p:cBhvr>
                                        <p:cTn id="95" dur="166" decel="50000">
                                          <p:stCondLst>
                                            <p:cond delay="1668"/>
                                          </p:stCondLst>
                                        </p:cTn>
                                        <p:tgtEl>
                                          <p:spTgt spid="29"/>
                                        </p:tgtEl>
                                      </p:cBhvr>
                                      <p:to x="100000" y="100000"/>
                                    </p:animScale>
                                    <p:animScale>
                                      <p:cBhvr>
                                        <p:cTn id="96" dur="26">
                                          <p:stCondLst>
                                            <p:cond delay="1808"/>
                                          </p:stCondLst>
                                        </p:cTn>
                                        <p:tgtEl>
                                          <p:spTgt spid="29"/>
                                        </p:tgtEl>
                                      </p:cBhvr>
                                      <p:to x="100000" y="95000"/>
                                    </p:animScale>
                                    <p:animScale>
                                      <p:cBhvr>
                                        <p:cTn id="97" dur="166" decel="50000">
                                          <p:stCondLst>
                                            <p:cond delay="1834"/>
                                          </p:stCondLst>
                                        </p:cTn>
                                        <p:tgtEl>
                                          <p:spTgt spid="29"/>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down)">
                                      <p:cBhvr>
                                        <p:cTn id="100" dur="580">
                                          <p:stCondLst>
                                            <p:cond delay="0"/>
                                          </p:stCondLst>
                                        </p:cTn>
                                        <p:tgtEl>
                                          <p:spTgt spid="28"/>
                                        </p:tgtEl>
                                      </p:cBhvr>
                                    </p:animEffect>
                                    <p:anim calcmode="lin" valueType="num">
                                      <p:cBhvr>
                                        <p:cTn id="101"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06" dur="26">
                                          <p:stCondLst>
                                            <p:cond delay="650"/>
                                          </p:stCondLst>
                                        </p:cTn>
                                        <p:tgtEl>
                                          <p:spTgt spid="28"/>
                                        </p:tgtEl>
                                      </p:cBhvr>
                                      <p:to x="100000" y="60000"/>
                                    </p:animScale>
                                    <p:animScale>
                                      <p:cBhvr>
                                        <p:cTn id="107" dur="166" decel="50000">
                                          <p:stCondLst>
                                            <p:cond delay="676"/>
                                          </p:stCondLst>
                                        </p:cTn>
                                        <p:tgtEl>
                                          <p:spTgt spid="28"/>
                                        </p:tgtEl>
                                      </p:cBhvr>
                                      <p:to x="100000" y="100000"/>
                                    </p:animScale>
                                    <p:animScale>
                                      <p:cBhvr>
                                        <p:cTn id="108" dur="26">
                                          <p:stCondLst>
                                            <p:cond delay="1312"/>
                                          </p:stCondLst>
                                        </p:cTn>
                                        <p:tgtEl>
                                          <p:spTgt spid="28"/>
                                        </p:tgtEl>
                                      </p:cBhvr>
                                      <p:to x="100000" y="80000"/>
                                    </p:animScale>
                                    <p:animScale>
                                      <p:cBhvr>
                                        <p:cTn id="109" dur="166" decel="50000">
                                          <p:stCondLst>
                                            <p:cond delay="1338"/>
                                          </p:stCondLst>
                                        </p:cTn>
                                        <p:tgtEl>
                                          <p:spTgt spid="28"/>
                                        </p:tgtEl>
                                      </p:cBhvr>
                                      <p:to x="100000" y="100000"/>
                                    </p:animScale>
                                    <p:animScale>
                                      <p:cBhvr>
                                        <p:cTn id="110" dur="26">
                                          <p:stCondLst>
                                            <p:cond delay="1642"/>
                                          </p:stCondLst>
                                        </p:cTn>
                                        <p:tgtEl>
                                          <p:spTgt spid="28"/>
                                        </p:tgtEl>
                                      </p:cBhvr>
                                      <p:to x="100000" y="90000"/>
                                    </p:animScale>
                                    <p:animScale>
                                      <p:cBhvr>
                                        <p:cTn id="111" dur="166" decel="50000">
                                          <p:stCondLst>
                                            <p:cond delay="1668"/>
                                          </p:stCondLst>
                                        </p:cTn>
                                        <p:tgtEl>
                                          <p:spTgt spid="28"/>
                                        </p:tgtEl>
                                      </p:cBhvr>
                                      <p:to x="100000" y="100000"/>
                                    </p:animScale>
                                    <p:animScale>
                                      <p:cBhvr>
                                        <p:cTn id="112" dur="26">
                                          <p:stCondLst>
                                            <p:cond delay="1808"/>
                                          </p:stCondLst>
                                        </p:cTn>
                                        <p:tgtEl>
                                          <p:spTgt spid="28"/>
                                        </p:tgtEl>
                                      </p:cBhvr>
                                      <p:to x="100000" y="95000"/>
                                    </p:animScale>
                                    <p:animScale>
                                      <p:cBhvr>
                                        <p:cTn id="113" dur="166" decel="50000">
                                          <p:stCondLst>
                                            <p:cond delay="1834"/>
                                          </p:stCondLst>
                                        </p:cTn>
                                        <p:tgtEl>
                                          <p:spTgt spid="28"/>
                                        </p:tgtEl>
                                      </p:cBhvr>
                                      <p:to x="100000" y="100000"/>
                                    </p:animScale>
                                  </p:childTnLst>
                                </p:cTn>
                              </p:par>
                              <p:par>
                                <p:cTn id="114" presetID="26" presetClass="entr" presetSubtype="0" fill="hold" nodeType="with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down)">
                                      <p:cBhvr>
                                        <p:cTn id="116" dur="580">
                                          <p:stCondLst>
                                            <p:cond delay="0"/>
                                          </p:stCondLst>
                                        </p:cTn>
                                        <p:tgtEl>
                                          <p:spTgt spid="30"/>
                                        </p:tgtEl>
                                      </p:cBhvr>
                                    </p:animEffect>
                                    <p:anim calcmode="lin" valueType="num">
                                      <p:cBhvr>
                                        <p:cTn id="117"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22" dur="26">
                                          <p:stCondLst>
                                            <p:cond delay="650"/>
                                          </p:stCondLst>
                                        </p:cTn>
                                        <p:tgtEl>
                                          <p:spTgt spid="30"/>
                                        </p:tgtEl>
                                      </p:cBhvr>
                                      <p:to x="100000" y="60000"/>
                                    </p:animScale>
                                    <p:animScale>
                                      <p:cBhvr>
                                        <p:cTn id="123" dur="166" decel="50000">
                                          <p:stCondLst>
                                            <p:cond delay="676"/>
                                          </p:stCondLst>
                                        </p:cTn>
                                        <p:tgtEl>
                                          <p:spTgt spid="30"/>
                                        </p:tgtEl>
                                      </p:cBhvr>
                                      <p:to x="100000" y="100000"/>
                                    </p:animScale>
                                    <p:animScale>
                                      <p:cBhvr>
                                        <p:cTn id="124" dur="26">
                                          <p:stCondLst>
                                            <p:cond delay="1312"/>
                                          </p:stCondLst>
                                        </p:cTn>
                                        <p:tgtEl>
                                          <p:spTgt spid="30"/>
                                        </p:tgtEl>
                                      </p:cBhvr>
                                      <p:to x="100000" y="80000"/>
                                    </p:animScale>
                                    <p:animScale>
                                      <p:cBhvr>
                                        <p:cTn id="125" dur="166" decel="50000">
                                          <p:stCondLst>
                                            <p:cond delay="1338"/>
                                          </p:stCondLst>
                                        </p:cTn>
                                        <p:tgtEl>
                                          <p:spTgt spid="30"/>
                                        </p:tgtEl>
                                      </p:cBhvr>
                                      <p:to x="100000" y="100000"/>
                                    </p:animScale>
                                    <p:animScale>
                                      <p:cBhvr>
                                        <p:cTn id="126" dur="26">
                                          <p:stCondLst>
                                            <p:cond delay="1642"/>
                                          </p:stCondLst>
                                        </p:cTn>
                                        <p:tgtEl>
                                          <p:spTgt spid="30"/>
                                        </p:tgtEl>
                                      </p:cBhvr>
                                      <p:to x="100000" y="90000"/>
                                    </p:animScale>
                                    <p:animScale>
                                      <p:cBhvr>
                                        <p:cTn id="127" dur="166" decel="50000">
                                          <p:stCondLst>
                                            <p:cond delay="1668"/>
                                          </p:stCondLst>
                                        </p:cTn>
                                        <p:tgtEl>
                                          <p:spTgt spid="30"/>
                                        </p:tgtEl>
                                      </p:cBhvr>
                                      <p:to x="100000" y="100000"/>
                                    </p:animScale>
                                    <p:animScale>
                                      <p:cBhvr>
                                        <p:cTn id="128" dur="26">
                                          <p:stCondLst>
                                            <p:cond delay="1808"/>
                                          </p:stCondLst>
                                        </p:cTn>
                                        <p:tgtEl>
                                          <p:spTgt spid="30"/>
                                        </p:tgtEl>
                                      </p:cBhvr>
                                      <p:to x="100000" y="95000"/>
                                    </p:animScale>
                                    <p:animScale>
                                      <p:cBhvr>
                                        <p:cTn id="129" dur="166" decel="50000">
                                          <p:stCondLst>
                                            <p:cond delay="1834"/>
                                          </p:stCondLst>
                                        </p:cTn>
                                        <p:tgtEl>
                                          <p:spTgt spid="30"/>
                                        </p:tgtEl>
                                      </p:cBhvr>
                                      <p:to x="100000" y="100000"/>
                                    </p:animScale>
                                  </p:childTnLst>
                                </p:cTn>
                              </p:par>
                              <p:par>
                                <p:cTn id="130" presetID="26" presetClass="entr" presetSubtype="0"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580">
                                          <p:stCondLst>
                                            <p:cond delay="0"/>
                                          </p:stCondLst>
                                        </p:cTn>
                                        <p:tgtEl>
                                          <p:spTgt spid="31"/>
                                        </p:tgtEl>
                                      </p:cBhvr>
                                    </p:animEffect>
                                    <p:anim calcmode="lin" valueType="num">
                                      <p:cBhvr>
                                        <p:cTn id="133"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8" dur="26">
                                          <p:stCondLst>
                                            <p:cond delay="650"/>
                                          </p:stCondLst>
                                        </p:cTn>
                                        <p:tgtEl>
                                          <p:spTgt spid="31"/>
                                        </p:tgtEl>
                                      </p:cBhvr>
                                      <p:to x="100000" y="60000"/>
                                    </p:animScale>
                                    <p:animScale>
                                      <p:cBhvr>
                                        <p:cTn id="139" dur="166" decel="50000">
                                          <p:stCondLst>
                                            <p:cond delay="676"/>
                                          </p:stCondLst>
                                        </p:cTn>
                                        <p:tgtEl>
                                          <p:spTgt spid="31"/>
                                        </p:tgtEl>
                                      </p:cBhvr>
                                      <p:to x="100000" y="100000"/>
                                    </p:animScale>
                                    <p:animScale>
                                      <p:cBhvr>
                                        <p:cTn id="140" dur="26">
                                          <p:stCondLst>
                                            <p:cond delay="1312"/>
                                          </p:stCondLst>
                                        </p:cTn>
                                        <p:tgtEl>
                                          <p:spTgt spid="31"/>
                                        </p:tgtEl>
                                      </p:cBhvr>
                                      <p:to x="100000" y="80000"/>
                                    </p:animScale>
                                    <p:animScale>
                                      <p:cBhvr>
                                        <p:cTn id="141" dur="166" decel="50000">
                                          <p:stCondLst>
                                            <p:cond delay="1338"/>
                                          </p:stCondLst>
                                        </p:cTn>
                                        <p:tgtEl>
                                          <p:spTgt spid="31"/>
                                        </p:tgtEl>
                                      </p:cBhvr>
                                      <p:to x="100000" y="100000"/>
                                    </p:animScale>
                                    <p:animScale>
                                      <p:cBhvr>
                                        <p:cTn id="142" dur="26">
                                          <p:stCondLst>
                                            <p:cond delay="1642"/>
                                          </p:stCondLst>
                                        </p:cTn>
                                        <p:tgtEl>
                                          <p:spTgt spid="31"/>
                                        </p:tgtEl>
                                      </p:cBhvr>
                                      <p:to x="100000" y="90000"/>
                                    </p:animScale>
                                    <p:animScale>
                                      <p:cBhvr>
                                        <p:cTn id="143" dur="166" decel="50000">
                                          <p:stCondLst>
                                            <p:cond delay="1668"/>
                                          </p:stCondLst>
                                        </p:cTn>
                                        <p:tgtEl>
                                          <p:spTgt spid="31"/>
                                        </p:tgtEl>
                                      </p:cBhvr>
                                      <p:to x="100000" y="100000"/>
                                    </p:animScale>
                                    <p:animScale>
                                      <p:cBhvr>
                                        <p:cTn id="144" dur="26">
                                          <p:stCondLst>
                                            <p:cond delay="1808"/>
                                          </p:stCondLst>
                                        </p:cTn>
                                        <p:tgtEl>
                                          <p:spTgt spid="31"/>
                                        </p:tgtEl>
                                      </p:cBhvr>
                                      <p:to x="100000" y="95000"/>
                                    </p:animScale>
                                    <p:animScale>
                                      <p:cBhvr>
                                        <p:cTn id="145" dur="166" decel="50000">
                                          <p:stCondLst>
                                            <p:cond delay="1834"/>
                                          </p:stCondLst>
                                        </p:cTn>
                                        <p:tgtEl>
                                          <p:spTgt spid="31"/>
                                        </p:tgtEl>
                                      </p:cBhvr>
                                      <p:to x="100000" y="100000"/>
                                    </p:animScale>
                                  </p:childTnLst>
                                </p:cTn>
                              </p:par>
                              <p:par>
                                <p:cTn id="146" presetID="1" presetClass="mediacall" presetSubtype="0" fill="hold" nodeType="withEffect">
                                  <p:stCondLst>
                                    <p:cond delay="0"/>
                                  </p:stCondLst>
                                  <p:childTnLst>
                                    <p:cmd type="call" cmd="playFrom(0.0)">
                                      <p:cBhvr>
                                        <p:cTn id="147" dur="80767" fill="hold"/>
                                        <p:tgtEl>
                                          <p:spTgt spid="33"/>
                                        </p:tgtEl>
                                      </p:cBhvr>
                                    </p:cmd>
                                  </p:childTnLst>
                                </p:cTn>
                              </p:par>
                              <p:par>
                                <p:cTn id="148" presetID="26" presetClass="entr" presetSubtype="0" fill="hold" nodeType="with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down)">
                                      <p:cBhvr>
                                        <p:cTn id="150" dur="580">
                                          <p:stCondLst>
                                            <p:cond delay="0"/>
                                          </p:stCondLst>
                                        </p:cTn>
                                        <p:tgtEl>
                                          <p:spTgt spid="33"/>
                                        </p:tgtEl>
                                      </p:cBhvr>
                                    </p:animEffect>
                                    <p:anim calcmode="lin" valueType="num">
                                      <p:cBhvr>
                                        <p:cTn id="151"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56" dur="26">
                                          <p:stCondLst>
                                            <p:cond delay="650"/>
                                          </p:stCondLst>
                                        </p:cTn>
                                        <p:tgtEl>
                                          <p:spTgt spid="33"/>
                                        </p:tgtEl>
                                      </p:cBhvr>
                                      <p:to x="100000" y="60000"/>
                                    </p:animScale>
                                    <p:animScale>
                                      <p:cBhvr>
                                        <p:cTn id="157" dur="166" decel="50000">
                                          <p:stCondLst>
                                            <p:cond delay="676"/>
                                          </p:stCondLst>
                                        </p:cTn>
                                        <p:tgtEl>
                                          <p:spTgt spid="33"/>
                                        </p:tgtEl>
                                      </p:cBhvr>
                                      <p:to x="100000" y="100000"/>
                                    </p:animScale>
                                    <p:animScale>
                                      <p:cBhvr>
                                        <p:cTn id="158" dur="26">
                                          <p:stCondLst>
                                            <p:cond delay="1312"/>
                                          </p:stCondLst>
                                        </p:cTn>
                                        <p:tgtEl>
                                          <p:spTgt spid="33"/>
                                        </p:tgtEl>
                                      </p:cBhvr>
                                      <p:to x="100000" y="80000"/>
                                    </p:animScale>
                                    <p:animScale>
                                      <p:cBhvr>
                                        <p:cTn id="159" dur="166" decel="50000">
                                          <p:stCondLst>
                                            <p:cond delay="1338"/>
                                          </p:stCondLst>
                                        </p:cTn>
                                        <p:tgtEl>
                                          <p:spTgt spid="33"/>
                                        </p:tgtEl>
                                      </p:cBhvr>
                                      <p:to x="100000" y="100000"/>
                                    </p:animScale>
                                    <p:animScale>
                                      <p:cBhvr>
                                        <p:cTn id="160" dur="26">
                                          <p:stCondLst>
                                            <p:cond delay="1642"/>
                                          </p:stCondLst>
                                        </p:cTn>
                                        <p:tgtEl>
                                          <p:spTgt spid="33"/>
                                        </p:tgtEl>
                                      </p:cBhvr>
                                      <p:to x="100000" y="90000"/>
                                    </p:animScale>
                                    <p:animScale>
                                      <p:cBhvr>
                                        <p:cTn id="161" dur="166" decel="50000">
                                          <p:stCondLst>
                                            <p:cond delay="1668"/>
                                          </p:stCondLst>
                                        </p:cTn>
                                        <p:tgtEl>
                                          <p:spTgt spid="33"/>
                                        </p:tgtEl>
                                      </p:cBhvr>
                                      <p:to x="100000" y="100000"/>
                                    </p:animScale>
                                    <p:animScale>
                                      <p:cBhvr>
                                        <p:cTn id="162" dur="26">
                                          <p:stCondLst>
                                            <p:cond delay="1808"/>
                                          </p:stCondLst>
                                        </p:cTn>
                                        <p:tgtEl>
                                          <p:spTgt spid="33"/>
                                        </p:tgtEl>
                                      </p:cBhvr>
                                      <p:to x="100000" y="95000"/>
                                    </p:animScale>
                                    <p:animScale>
                                      <p:cBhvr>
                                        <p:cTn id="163"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4" fill="hold" display="0">
                  <p:stCondLst>
                    <p:cond delay="indefinite"/>
                  </p:stCondLst>
                </p:cTn>
                <p:tgtEl>
                  <p:spTgt spid="33"/>
                </p:tgtEl>
              </p:cMediaNode>
            </p:video>
            <p:seq concurrent="1" nextAc="seek">
              <p:cTn id="165" restart="whenNotActive" fill="hold" evtFilter="cancelBubble" nodeType="interactiveSeq">
                <p:stCondLst>
                  <p:cond evt="onClick" delay="0">
                    <p:tgtEl>
                      <p:spTgt spid="33"/>
                    </p:tgtEl>
                  </p:cond>
                </p:stCondLst>
                <p:endSync evt="end" delay="0">
                  <p:rtn val="all"/>
                </p:endSync>
                <p:childTnLst>
                  <p:par>
                    <p:cTn id="166" fill="hold">
                      <p:stCondLst>
                        <p:cond delay="0"/>
                      </p:stCondLst>
                      <p:childTnLst>
                        <p:par>
                          <p:cTn id="167" fill="hold">
                            <p:stCondLst>
                              <p:cond delay="0"/>
                            </p:stCondLst>
                            <p:childTnLst>
                              <p:par>
                                <p:cTn id="168" presetID="2" presetClass="mediacall" presetSubtype="0" fill="hold" nodeType="withEffect">
                                  <p:stCondLst>
                                    <p:cond delay="0"/>
                                  </p:stCondLst>
                                  <p:childTnLst>
                                    <p:cmd type="call" cmd="togglePause">
                                      <p:cBhvr>
                                        <p:cTn id="169" dur="1" fill="hold"/>
                                        <p:tgtEl>
                                          <p:spTgt spid="33"/>
                                        </p:tgtEl>
                                      </p:cBhvr>
                                    </p:cmd>
                                  </p:childTnLst>
                                </p:cTn>
                              </p:par>
                            </p:childTnLst>
                          </p:cTn>
                        </p:par>
                      </p:childTnLst>
                    </p:cTn>
                  </p:par>
                </p:childTnLst>
              </p:cTn>
              <p:nextCondLst>
                <p:cond evt="onClick" delay="0">
                  <p:tgtEl>
                    <p:spTgt spid="33"/>
                  </p:tgtEl>
                </p:cond>
              </p:nextCondLst>
            </p:seq>
          </p:childTnLst>
        </p:cTn>
      </p:par>
    </p:tnLst>
    <p:bldLst>
      <p:bldP spid="23" grpId="0"/>
      <p:bldP spid="25" grpId="0"/>
      <p:bldP spid="27" grpId="0"/>
      <p:bldP spid="29"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501420" y="5334000"/>
            <a:ext cx="18320651" cy="4953000"/>
            <a:chOff x="0" y="0"/>
            <a:chExt cx="4825192" cy="1304494"/>
          </a:xfrm>
        </p:grpSpPr>
        <p:sp>
          <p:nvSpPr>
            <p:cNvPr id="10" name="Freeform 10"/>
            <p:cNvSpPr/>
            <p:nvPr/>
          </p:nvSpPr>
          <p:spPr>
            <a:xfrm>
              <a:off x="0" y="0"/>
              <a:ext cx="4825192" cy="1304494"/>
            </a:xfrm>
            <a:custGeom>
              <a:avLst/>
              <a:gdLst/>
              <a:ahLst/>
              <a:cxnLst/>
              <a:rect l="l" t="t" r="r" b="b"/>
              <a:pathLst>
                <a:path w="4825192" h="1304494">
                  <a:moveTo>
                    <a:pt x="0" y="0"/>
                  </a:moveTo>
                  <a:lnTo>
                    <a:pt x="4825192" y="0"/>
                  </a:lnTo>
                  <a:lnTo>
                    <a:pt x="4825192" y="1304494"/>
                  </a:lnTo>
                  <a:lnTo>
                    <a:pt x="0" y="1304494"/>
                  </a:lnTo>
                  <a:close/>
                </a:path>
              </a:pathLst>
            </a:custGeom>
            <a:solidFill>
              <a:srgbClr val="4C8DAB"/>
            </a:solidFill>
          </p:spPr>
        </p:sp>
        <p:sp>
          <p:nvSpPr>
            <p:cNvPr id="11" name="TextBox 11"/>
            <p:cNvSpPr txBox="1"/>
            <p:nvPr/>
          </p:nvSpPr>
          <p:spPr>
            <a:xfrm>
              <a:off x="0" y="-38100"/>
              <a:ext cx="4825192" cy="134259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825038" y="2715947"/>
            <a:ext cx="1042538" cy="47625"/>
            <a:chOff x="0" y="0"/>
            <a:chExt cx="274578" cy="12543"/>
          </a:xfrm>
        </p:grpSpPr>
        <p:sp>
          <p:nvSpPr>
            <p:cNvPr id="16" name="Freeform 1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17" name="TextBox 1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3458542" y="3205113"/>
            <a:ext cx="2514117" cy="4307557"/>
          </a:xfrm>
          <a:custGeom>
            <a:avLst/>
            <a:gdLst/>
            <a:ahLst/>
            <a:cxnLst/>
            <a:rect l="l" t="t" r="r" b="b"/>
            <a:pathLst>
              <a:path w="2514117" h="4307557">
                <a:moveTo>
                  <a:pt x="0" y="0"/>
                </a:moveTo>
                <a:lnTo>
                  <a:pt x="2514117" y="0"/>
                </a:lnTo>
                <a:lnTo>
                  <a:pt x="2514117" y="4307556"/>
                </a:lnTo>
                <a:lnTo>
                  <a:pt x="0" y="4307556"/>
                </a:lnTo>
                <a:lnTo>
                  <a:pt x="0" y="0"/>
                </a:lnTo>
                <a:close/>
              </a:path>
            </a:pathLst>
          </a:custGeom>
          <a:blipFill>
            <a:blip r:embed="rId4"/>
            <a:stretch>
              <a:fillRect/>
            </a:stretch>
          </a:blipFill>
        </p:spPr>
      </p:sp>
      <p:sp>
        <p:nvSpPr>
          <p:cNvPr id="19" name="Freeform 19"/>
          <p:cNvSpPr/>
          <p:nvPr/>
        </p:nvSpPr>
        <p:spPr>
          <a:xfrm>
            <a:off x="12635594" y="3230004"/>
            <a:ext cx="2134403" cy="4257775"/>
          </a:xfrm>
          <a:custGeom>
            <a:avLst/>
            <a:gdLst/>
            <a:ahLst/>
            <a:cxnLst/>
            <a:rect l="l" t="t" r="r" b="b"/>
            <a:pathLst>
              <a:path w="2134403" h="4257775">
                <a:moveTo>
                  <a:pt x="0" y="0"/>
                </a:moveTo>
                <a:lnTo>
                  <a:pt x="2134403" y="0"/>
                </a:lnTo>
                <a:lnTo>
                  <a:pt x="2134403" y="4257774"/>
                </a:lnTo>
                <a:lnTo>
                  <a:pt x="0" y="4257774"/>
                </a:lnTo>
                <a:lnTo>
                  <a:pt x="0" y="0"/>
                </a:lnTo>
                <a:close/>
              </a:path>
            </a:pathLst>
          </a:custGeom>
          <a:blipFill>
            <a:blip r:embed="rId5"/>
            <a:stretch>
              <a:fillRect/>
            </a:stretch>
          </a:blipFill>
        </p:spPr>
      </p:sp>
      <p:sp>
        <p:nvSpPr>
          <p:cNvPr id="20" name="Freeform 20"/>
          <p:cNvSpPr/>
          <p:nvPr/>
        </p:nvSpPr>
        <p:spPr>
          <a:xfrm>
            <a:off x="6706084" y="3060678"/>
            <a:ext cx="2190448" cy="4550792"/>
          </a:xfrm>
          <a:custGeom>
            <a:avLst/>
            <a:gdLst/>
            <a:ahLst/>
            <a:cxnLst/>
            <a:rect l="l" t="t" r="r" b="b"/>
            <a:pathLst>
              <a:path w="2190448" h="4550792">
                <a:moveTo>
                  <a:pt x="0" y="0"/>
                </a:moveTo>
                <a:lnTo>
                  <a:pt x="2190448" y="0"/>
                </a:lnTo>
                <a:lnTo>
                  <a:pt x="2190448" y="4550792"/>
                </a:lnTo>
                <a:lnTo>
                  <a:pt x="0" y="4550792"/>
                </a:lnTo>
                <a:lnTo>
                  <a:pt x="0" y="0"/>
                </a:lnTo>
                <a:close/>
              </a:path>
            </a:pathLst>
          </a:custGeom>
          <a:blipFill>
            <a:blip r:embed="rId6"/>
            <a:stretch>
              <a:fillRect/>
            </a:stretch>
          </a:blipFill>
        </p:spPr>
      </p:sp>
      <p:sp>
        <p:nvSpPr>
          <p:cNvPr id="21" name="Freeform 21"/>
          <p:cNvSpPr/>
          <p:nvPr/>
        </p:nvSpPr>
        <p:spPr>
          <a:xfrm>
            <a:off x="9470274" y="3110460"/>
            <a:ext cx="2428256" cy="4501010"/>
          </a:xfrm>
          <a:custGeom>
            <a:avLst/>
            <a:gdLst/>
            <a:ahLst/>
            <a:cxnLst/>
            <a:rect l="l" t="t" r="r" b="b"/>
            <a:pathLst>
              <a:path w="2428256" h="4501010">
                <a:moveTo>
                  <a:pt x="0" y="0"/>
                </a:moveTo>
                <a:lnTo>
                  <a:pt x="2428256" y="0"/>
                </a:lnTo>
                <a:lnTo>
                  <a:pt x="2428256" y="4501010"/>
                </a:lnTo>
                <a:lnTo>
                  <a:pt x="0" y="4501010"/>
                </a:lnTo>
                <a:lnTo>
                  <a:pt x="0" y="0"/>
                </a:lnTo>
                <a:close/>
              </a:path>
            </a:pathLst>
          </a:custGeom>
          <a:blipFill>
            <a:blip r:embed="rId7"/>
            <a:stretch>
              <a:fillRect/>
            </a:stretch>
          </a:blipFill>
        </p:spPr>
      </p:sp>
      <p:sp>
        <p:nvSpPr>
          <p:cNvPr id="22" name="TextBox 2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23" name="TextBox 23"/>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24" name="TextBox 24"/>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25" name="TextBox 25"/>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10"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26" name="TextBox 26"/>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27" name="TextBox 27"/>
          <p:cNvSpPr txBox="1"/>
          <p:nvPr/>
        </p:nvSpPr>
        <p:spPr>
          <a:xfrm>
            <a:off x="6132341" y="1826418"/>
            <a:ext cx="6427931" cy="731752"/>
          </a:xfrm>
          <a:prstGeom prst="rect">
            <a:avLst/>
          </a:prstGeom>
        </p:spPr>
        <p:txBody>
          <a:bodyPr lIns="0" tIns="0" rIns="0" bIns="0" rtlCol="0" anchor="t">
            <a:spAutoFit/>
          </a:bodyPr>
          <a:lstStyle/>
          <a:p>
            <a:pPr algn="ctr">
              <a:lnSpc>
                <a:spcPts val="5336"/>
              </a:lnSpc>
            </a:pPr>
            <a:r>
              <a:rPr lang="en-US" sz="4560" b="1" dirty="0">
                <a:solidFill>
                  <a:srgbClr val="1F2020"/>
                </a:solidFill>
                <a:latin typeface="Poppins Bold"/>
                <a:ea typeface="Poppins Bold"/>
                <a:cs typeface="Poppins Bold"/>
                <a:sym typeface="Poppins Bold"/>
              </a:rPr>
              <a:t>Photo Gallery</a:t>
            </a:r>
          </a:p>
        </p:txBody>
      </p:sp>
      <p:sp>
        <p:nvSpPr>
          <p:cNvPr id="28" name="TextBox 28"/>
          <p:cNvSpPr txBox="1"/>
          <p:nvPr/>
        </p:nvSpPr>
        <p:spPr>
          <a:xfrm>
            <a:off x="3673887" y="8094928"/>
            <a:ext cx="10940226" cy="198120"/>
          </a:xfrm>
          <a:prstGeom prst="rect">
            <a:avLst/>
          </a:prstGeom>
        </p:spPr>
        <p:txBody>
          <a:bodyPr lIns="0" tIns="0" rIns="0" bIns="0" rtlCol="0" anchor="t">
            <a:spAutoFit/>
          </a:bodyPr>
          <a:lstStyle/>
          <a:p>
            <a:pPr algn="ctr">
              <a:lnSpc>
                <a:spcPts val="1680"/>
              </a:lnSpc>
              <a:spcBef>
                <a:spcPct val="0"/>
              </a:spcBef>
            </a:pPr>
            <a:r>
              <a:rPr lang="en-US" sz="1200" dirty="0">
                <a:solidFill>
                  <a:srgbClr val="FFFFFF"/>
                </a:solidFill>
                <a:latin typeface="Open Sans"/>
                <a:ea typeface="Open Sans"/>
                <a:cs typeface="Open Sans"/>
                <a:sym typeface="Open Sans"/>
              </a:rPr>
              <a:t>Check out our app gallery for a closer look at the features and design. Explore screenshots that highlight the app's interface and functionality!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27286" y="7219080"/>
            <a:ext cx="2003612" cy="775869"/>
            <a:chOff x="0" y="0"/>
            <a:chExt cx="2098984" cy="812800"/>
          </a:xfrm>
        </p:grpSpPr>
        <p:sp>
          <p:nvSpPr>
            <p:cNvPr id="13" name="Freeform 13">
              <a:hlinkClick r:id="" action="ppaction://hlinkshowjump?jump=nextslide"/>
            </p:cNvPr>
            <p:cNvSpPr/>
            <p:nvPr/>
          </p:nvSpPr>
          <p:spPr>
            <a:xfrm>
              <a:off x="0" y="0"/>
              <a:ext cx="2098984" cy="812800"/>
            </a:xfrm>
            <a:custGeom>
              <a:avLst/>
              <a:gdLst/>
              <a:ahLst/>
              <a:cxnLst/>
              <a:rect l="l" t="t" r="r" b="b"/>
              <a:pathLst>
                <a:path w="2098984" h="812800">
                  <a:moveTo>
                    <a:pt x="386398" y="0"/>
                  </a:moveTo>
                  <a:lnTo>
                    <a:pt x="1712586" y="0"/>
                  </a:lnTo>
                  <a:cubicBezTo>
                    <a:pt x="1925987" y="0"/>
                    <a:pt x="2098984" y="172996"/>
                    <a:pt x="2098984" y="386398"/>
                  </a:cubicBezTo>
                  <a:lnTo>
                    <a:pt x="2098984" y="426402"/>
                  </a:lnTo>
                  <a:cubicBezTo>
                    <a:pt x="2098984" y="639804"/>
                    <a:pt x="1925987" y="812800"/>
                    <a:pt x="1712586" y="812800"/>
                  </a:cubicBezTo>
                  <a:lnTo>
                    <a:pt x="386398" y="812800"/>
                  </a:lnTo>
                  <a:cubicBezTo>
                    <a:pt x="172996" y="812800"/>
                    <a:pt x="0" y="639804"/>
                    <a:pt x="0" y="426402"/>
                  </a:cubicBezTo>
                  <a:lnTo>
                    <a:pt x="0" y="386398"/>
                  </a:lnTo>
                  <a:cubicBezTo>
                    <a:pt x="0" y="172996"/>
                    <a:pt x="172996" y="0"/>
                    <a:pt x="386398" y="0"/>
                  </a:cubicBezTo>
                  <a:close/>
                </a:path>
              </a:pathLst>
            </a:custGeom>
            <a:solidFill>
              <a:srgbClr val="4C8DAB"/>
            </a:solidFill>
          </p:spPr>
        </p:sp>
        <p:sp>
          <p:nvSpPr>
            <p:cNvPr id="14" name="TextBox 14"/>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5" name="Freeform 15">
            <a:hlinkClick r:id="rId4" action="ppaction://hlinksldjump"/>
          </p:cNvPr>
          <p:cNvSpPr/>
          <p:nvPr/>
        </p:nvSpPr>
        <p:spPr>
          <a:xfrm>
            <a:off x="4300739" y="7358261"/>
            <a:ext cx="497506" cy="497506"/>
          </a:xfrm>
          <a:custGeom>
            <a:avLst/>
            <a:gdLst/>
            <a:ahLst/>
            <a:cxnLst/>
            <a:rect l="l" t="t" r="r" b="b"/>
            <a:pathLst>
              <a:path w="497506" h="497506">
                <a:moveTo>
                  <a:pt x="0" y="0"/>
                </a:moveTo>
                <a:lnTo>
                  <a:pt x="497506" y="0"/>
                </a:lnTo>
                <a:lnTo>
                  <a:pt x="497506" y="497506"/>
                </a:lnTo>
                <a:lnTo>
                  <a:pt x="0" y="49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0430140" y="865630"/>
            <a:ext cx="6862975" cy="11758665"/>
          </a:xfrm>
          <a:custGeom>
            <a:avLst/>
            <a:gdLst/>
            <a:ahLst/>
            <a:cxnLst/>
            <a:rect l="l" t="t" r="r" b="b"/>
            <a:pathLst>
              <a:path w="6862975" h="11758665">
                <a:moveTo>
                  <a:pt x="0" y="0"/>
                </a:moveTo>
                <a:lnTo>
                  <a:pt x="6862976" y="0"/>
                </a:lnTo>
                <a:lnTo>
                  <a:pt x="6862976" y="11758665"/>
                </a:lnTo>
                <a:lnTo>
                  <a:pt x="0" y="11758665"/>
                </a:lnTo>
                <a:lnTo>
                  <a:pt x="0" y="0"/>
                </a:lnTo>
                <a:close/>
              </a:path>
            </a:pathLst>
          </a:custGeom>
          <a:blipFill>
            <a:blip r:embed="rId7"/>
            <a:stretch>
              <a:fillRect/>
            </a:stretch>
          </a:blipFill>
        </p:spPr>
        <p:txBody>
          <a:bodyPr/>
          <a:lstStyle/>
          <a:p>
            <a:endParaRPr lang="en-US" dirty="0"/>
          </a:p>
        </p:txBody>
      </p:sp>
      <p:sp>
        <p:nvSpPr>
          <p:cNvPr id="17" name="TextBox 17"/>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18" name="TextBox 18"/>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19" name="TextBox 19"/>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20" name="TextBox 20"/>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21" name="TextBox 21"/>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22" name="TextBox 22"/>
          <p:cNvSpPr txBox="1"/>
          <p:nvPr/>
        </p:nvSpPr>
        <p:spPr>
          <a:xfrm>
            <a:off x="1927286" y="1958676"/>
            <a:ext cx="6219052" cy="2137528"/>
          </a:xfrm>
          <a:prstGeom prst="rect">
            <a:avLst/>
          </a:prstGeom>
        </p:spPr>
        <p:txBody>
          <a:bodyPr lIns="0" tIns="0" rIns="0" bIns="0" rtlCol="0" anchor="t">
            <a:spAutoFit/>
          </a:bodyPr>
          <a:lstStyle/>
          <a:p>
            <a:pPr algn="l">
              <a:lnSpc>
                <a:spcPts val="16583"/>
              </a:lnSpc>
              <a:spcBef>
                <a:spcPct val="0"/>
              </a:spcBef>
            </a:pPr>
            <a:r>
              <a:rPr lang="en-US" sz="11845" dirty="0" err="1">
                <a:solidFill>
                  <a:srgbClr val="4C8DAB"/>
                </a:solidFill>
                <a:latin typeface="Poppins"/>
                <a:ea typeface="Poppins"/>
                <a:cs typeface="Poppins"/>
                <a:sym typeface="Poppins"/>
              </a:rPr>
              <a:t>my</a:t>
            </a:r>
            <a:r>
              <a:rPr lang="en-US" sz="11845" b="1" dirty="0" err="1">
                <a:solidFill>
                  <a:srgbClr val="4C8DAB"/>
                </a:solidFill>
                <a:latin typeface="Poppins Bold"/>
                <a:ea typeface="Poppins Bold"/>
                <a:cs typeface="Poppins Bold"/>
                <a:sym typeface="Poppins Bold"/>
              </a:rPr>
              <a:t>UMT</a:t>
            </a:r>
            <a:endParaRPr lang="en-US" sz="11845" b="1" dirty="0">
              <a:solidFill>
                <a:srgbClr val="4C8DAB"/>
              </a:solidFill>
              <a:latin typeface="Poppins Bold"/>
              <a:ea typeface="Poppins Bold"/>
              <a:cs typeface="Poppins Bold"/>
              <a:sym typeface="Poppins Bold"/>
            </a:endParaRPr>
          </a:p>
        </p:txBody>
      </p:sp>
      <p:sp>
        <p:nvSpPr>
          <p:cNvPr id="23" name="TextBox 23"/>
          <p:cNvSpPr txBox="1"/>
          <p:nvPr/>
        </p:nvSpPr>
        <p:spPr>
          <a:xfrm>
            <a:off x="3274321" y="3762830"/>
            <a:ext cx="5095826" cy="2137528"/>
          </a:xfrm>
          <a:prstGeom prst="rect">
            <a:avLst/>
          </a:prstGeom>
        </p:spPr>
        <p:txBody>
          <a:bodyPr lIns="0" tIns="0" rIns="0" bIns="0" rtlCol="0" anchor="t">
            <a:spAutoFit/>
          </a:bodyPr>
          <a:lstStyle/>
          <a:p>
            <a:pPr algn="l">
              <a:lnSpc>
                <a:spcPts val="16583"/>
              </a:lnSpc>
              <a:spcBef>
                <a:spcPct val="0"/>
              </a:spcBef>
            </a:pPr>
            <a:r>
              <a:rPr lang="en-US" sz="11845" b="1" dirty="0">
                <a:solidFill>
                  <a:srgbClr val="4C8DAB"/>
                </a:solidFill>
                <a:latin typeface="Poppins Bold"/>
                <a:ea typeface="Poppins Bold"/>
                <a:cs typeface="Poppins Bold"/>
                <a:sym typeface="Poppins Bold"/>
              </a:rPr>
              <a:t>   App</a:t>
            </a:r>
          </a:p>
        </p:txBody>
      </p:sp>
      <p:sp>
        <p:nvSpPr>
          <p:cNvPr id="24" name="TextBox 24"/>
          <p:cNvSpPr txBox="1"/>
          <p:nvPr/>
        </p:nvSpPr>
        <p:spPr>
          <a:xfrm>
            <a:off x="1927286" y="6054082"/>
            <a:ext cx="5240294" cy="690880"/>
          </a:xfrm>
          <a:prstGeom prst="rect">
            <a:avLst/>
          </a:prstGeom>
        </p:spPr>
        <p:txBody>
          <a:bodyPr lIns="0" tIns="0" rIns="0" bIns="0" rtlCol="0" anchor="t">
            <a:spAutoFit/>
          </a:bodyPr>
          <a:lstStyle/>
          <a:p>
            <a:pPr algn="l">
              <a:lnSpc>
                <a:spcPts val="1820"/>
              </a:lnSpc>
              <a:spcBef>
                <a:spcPct val="0"/>
              </a:spcBef>
            </a:pPr>
            <a:r>
              <a:rPr lang="en-US" sz="1300" b="1" dirty="0">
                <a:solidFill>
                  <a:srgbClr val="1F2020"/>
                </a:solidFill>
                <a:latin typeface="Open Sans Bold"/>
                <a:ea typeface="Open Sans Bold"/>
                <a:cs typeface="Open Sans Bold"/>
                <a:sym typeface="Open Sans Bold"/>
              </a:rPr>
              <a:t>The ultimate university companion for students to track progress, attendance, and stay updated with everything they need for academic success.</a:t>
            </a:r>
          </a:p>
        </p:txBody>
      </p:sp>
      <p:sp>
        <p:nvSpPr>
          <p:cNvPr id="25" name="TextBox 25"/>
          <p:cNvSpPr txBox="1"/>
          <p:nvPr/>
        </p:nvSpPr>
        <p:spPr>
          <a:xfrm>
            <a:off x="1927286" y="7468868"/>
            <a:ext cx="2003612" cy="250646"/>
          </a:xfrm>
          <a:prstGeom prst="rect">
            <a:avLst/>
          </a:prstGeom>
        </p:spPr>
        <p:txBody>
          <a:bodyPr lIns="0" tIns="0" rIns="0" bIns="0" rtlCol="0" anchor="t">
            <a:spAutoFit/>
          </a:bodyPr>
          <a:lstStyle/>
          <a:p>
            <a:pPr algn="ctr">
              <a:lnSpc>
                <a:spcPts val="2057"/>
              </a:lnSpc>
              <a:spcBef>
                <a:spcPct val="0"/>
              </a:spcBef>
            </a:pPr>
            <a:r>
              <a:rPr lang="en-US" sz="1469" b="1" dirty="0">
                <a:solidFill>
                  <a:schemeClr val="bg1"/>
                </a:solidFill>
                <a:latin typeface="Open Sans Bold"/>
                <a:ea typeface="Open Sans Bold"/>
                <a:cs typeface="Open Sans Bold"/>
                <a:sym typeface="Open Sans Bold"/>
                <a:hlinkClick r:id="" action="ppaction://hlinkshowjump?jump=nextslide">
                  <a:extLst>
                    <a:ext uri="{A12FA001-AC4F-418D-AE19-62706E023703}">
                      <ahyp:hlinkClr xmlns:ahyp="http://schemas.microsoft.com/office/drawing/2018/hyperlinkcolor" val="tx"/>
                    </a:ext>
                  </a:extLst>
                </a:hlinkClick>
              </a:rPr>
              <a:t>Explore Now</a:t>
            </a:r>
            <a:endParaRPr lang="en-US" sz="1469" b="1" dirty="0">
              <a:solidFill>
                <a:schemeClr val="bg1"/>
              </a:solidFill>
              <a:latin typeface="Open Sans Bold"/>
              <a:ea typeface="Open Sans Bold"/>
              <a:cs typeface="Open Sans Bold"/>
              <a:sym typeface="Open Sans Bold"/>
            </a:endParaRPr>
          </a:p>
        </p:txBody>
      </p:sp>
      <p:sp>
        <p:nvSpPr>
          <p:cNvPr id="26" name="TextBox 26"/>
          <p:cNvSpPr txBox="1"/>
          <p:nvPr/>
        </p:nvSpPr>
        <p:spPr>
          <a:xfrm>
            <a:off x="4951727" y="7468168"/>
            <a:ext cx="1741014" cy="248418"/>
          </a:xfrm>
          <a:prstGeom prst="rect">
            <a:avLst/>
          </a:prstGeom>
        </p:spPr>
        <p:txBody>
          <a:bodyPr lIns="0" tIns="0" rIns="0" bIns="0" rtlCol="0" anchor="t">
            <a:spAutoFit/>
          </a:bodyPr>
          <a:lstStyle/>
          <a:p>
            <a:pPr algn="l">
              <a:lnSpc>
                <a:spcPts val="2057"/>
              </a:lnSpc>
              <a:spcBef>
                <a:spcPct val="0"/>
              </a:spcBef>
            </a:pPr>
            <a:r>
              <a:rPr lang="en-US" sz="1469" b="1" dirty="0">
                <a:latin typeface="Open Sans Bold"/>
                <a:ea typeface="Open Sans Bold"/>
                <a:cs typeface="Open Sans Bold"/>
                <a:sym typeface="Open Sans Bold"/>
                <a:hlinkClick r:id="rId4" action="ppaction://hlinksldjump">
                  <a:extLst>
                    <a:ext uri="{A12FA001-AC4F-418D-AE19-62706E023703}">
                      <ahyp:hlinkClr xmlns:ahyp="http://schemas.microsoft.com/office/drawing/2018/hyperlinkcolor" val="tx"/>
                    </a:ext>
                  </a:extLst>
                </a:hlinkClick>
              </a:rPr>
              <a:t>Play Video</a:t>
            </a:r>
            <a:endParaRPr lang="en-US" sz="1469" b="1" dirty="0">
              <a:latin typeface="Open Sans Bold"/>
              <a:ea typeface="Open Sans Bold"/>
              <a:cs typeface="Open Sans Bold"/>
              <a:sym typeface="Open Sans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53" presetClass="entr" presetSubtype="16"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par>
                                <p:cTn id="57" presetID="3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800" decel="100000"/>
                                        <p:tgtEl>
                                          <p:spTgt spid="16"/>
                                        </p:tgtEl>
                                      </p:cBhvr>
                                    </p:animEffect>
                                    <p:anim calcmode="lin" valueType="num">
                                      <p:cBhvr>
                                        <p:cTn id="60" dur="800" decel="100000" fill="hold"/>
                                        <p:tgtEl>
                                          <p:spTgt spid="16"/>
                                        </p:tgtEl>
                                        <p:attrNameLst>
                                          <p:attrName>style.rotation</p:attrName>
                                        </p:attrNameLst>
                                      </p:cBhvr>
                                      <p:tavLst>
                                        <p:tav tm="0">
                                          <p:val>
                                            <p:fltVal val="-90"/>
                                          </p:val>
                                        </p:tav>
                                        <p:tav tm="100000">
                                          <p:val>
                                            <p:fltVal val="0"/>
                                          </p:val>
                                        </p:tav>
                                      </p:tavLst>
                                    </p:anim>
                                    <p:anim calcmode="lin" valueType="num">
                                      <p:cBhvr>
                                        <p:cTn id="61" dur="800" decel="100000" fill="hold"/>
                                        <p:tgtEl>
                                          <p:spTgt spid="16"/>
                                        </p:tgtEl>
                                        <p:attrNameLst>
                                          <p:attrName>ppt_x</p:attrName>
                                        </p:attrNameLst>
                                      </p:cBhvr>
                                      <p:tavLst>
                                        <p:tav tm="0">
                                          <p:val>
                                            <p:strVal val="#ppt_x+0.4"/>
                                          </p:val>
                                        </p:tav>
                                        <p:tav tm="100000">
                                          <p:val>
                                            <p:strVal val="#ppt_x-0.05"/>
                                          </p:val>
                                        </p:tav>
                                      </p:tavLst>
                                    </p:anim>
                                    <p:anim calcmode="lin" valueType="num">
                                      <p:cBhvr>
                                        <p:cTn id="62" dur="800" decel="100000" fill="hold"/>
                                        <p:tgtEl>
                                          <p:spTgt spid="16"/>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23" grpId="0"/>
      <p:bldP spid="24"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10643" y="5532895"/>
            <a:ext cx="9163193" cy="916319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144000" y="3665634"/>
            <a:ext cx="1042538" cy="47625"/>
            <a:chOff x="0" y="0"/>
            <a:chExt cx="274578" cy="12543"/>
          </a:xfrm>
        </p:grpSpPr>
        <p:sp>
          <p:nvSpPr>
            <p:cNvPr id="16" name="Freeform 1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145978"/>
            </a:solidFill>
          </p:spPr>
        </p:sp>
        <p:sp>
          <p:nvSpPr>
            <p:cNvPr id="17" name="TextBox 1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19" name="TextBox 19"/>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20" name="TextBox 20"/>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21" name="TextBox 21"/>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22" name="TextBox 22"/>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23" name="TextBox 23"/>
          <p:cNvSpPr txBox="1"/>
          <p:nvPr/>
        </p:nvSpPr>
        <p:spPr>
          <a:xfrm>
            <a:off x="9144000" y="2012933"/>
            <a:ext cx="4982921" cy="1407878"/>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Welcome To Our Application</a:t>
            </a:r>
          </a:p>
        </p:txBody>
      </p:sp>
      <p:sp>
        <p:nvSpPr>
          <p:cNvPr id="24" name="TextBox 24"/>
          <p:cNvSpPr txBox="1"/>
          <p:nvPr/>
        </p:nvSpPr>
        <p:spPr>
          <a:xfrm>
            <a:off x="10824284" y="7396787"/>
            <a:ext cx="5884848" cy="1400244"/>
          </a:xfrm>
          <a:prstGeom prst="rect">
            <a:avLst/>
          </a:prstGeom>
        </p:spPr>
        <p:txBody>
          <a:bodyPr lIns="0" tIns="0" rIns="0" bIns="0" rtlCol="0" anchor="t">
            <a:spAutoFit/>
          </a:bodyPr>
          <a:lstStyle/>
          <a:p>
            <a:pPr algn="l">
              <a:lnSpc>
                <a:spcPts val="1878"/>
              </a:lnSpc>
              <a:spcBef>
                <a:spcPct val="0"/>
              </a:spcBef>
            </a:pPr>
            <a:r>
              <a:rPr lang="en-US" sz="1341" dirty="0">
                <a:solidFill>
                  <a:srgbClr val="1F2020"/>
                </a:solidFill>
                <a:latin typeface="Open Sans"/>
                <a:ea typeface="Open Sans"/>
                <a:cs typeface="Open Sans"/>
                <a:sym typeface="Open Sans"/>
              </a:rPr>
              <a:t>The UMT App is designed to enhance your university experience by providing easy access to essential academic information. From tracking your attendance and academic progress to staying updated with announcements and events, the app is your personalized gateway to everything at UMT. Our goal is to make your journey at UMT more organized, convenient, and engaging!</a:t>
            </a:r>
          </a:p>
        </p:txBody>
      </p:sp>
      <p:sp>
        <p:nvSpPr>
          <p:cNvPr id="25" name="TextBox 25"/>
          <p:cNvSpPr txBox="1"/>
          <p:nvPr/>
        </p:nvSpPr>
        <p:spPr>
          <a:xfrm>
            <a:off x="10824284" y="7040512"/>
            <a:ext cx="2148493" cy="249071"/>
          </a:xfrm>
          <a:prstGeom prst="rect">
            <a:avLst/>
          </a:prstGeom>
        </p:spPr>
        <p:txBody>
          <a:bodyPr lIns="0" tIns="0" rIns="0" bIns="0" rtlCol="0" anchor="t">
            <a:spAutoFit/>
          </a:bodyPr>
          <a:lstStyle/>
          <a:p>
            <a:pPr algn="l">
              <a:lnSpc>
                <a:spcPts val="2081"/>
              </a:lnSpc>
              <a:spcBef>
                <a:spcPct val="0"/>
              </a:spcBef>
            </a:pPr>
            <a:r>
              <a:rPr lang="en-US" sz="1486" b="1" dirty="0">
                <a:solidFill>
                  <a:srgbClr val="4C8DAB"/>
                </a:solidFill>
                <a:latin typeface="Open Sans Bold"/>
                <a:ea typeface="Open Sans Bold"/>
                <a:cs typeface="Open Sans Bold"/>
                <a:sym typeface="Open Sans Bold"/>
              </a:rPr>
              <a:t>About Our Application</a:t>
            </a:r>
          </a:p>
        </p:txBody>
      </p:sp>
      <p:sp>
        <p:nvSpPr>
          <p:cNvPr id="26" name="TextBox 26"/>
          <p:cNvSpPr txBox="1"/>
          <p:nvPr/>
        </p:nvSpPr>
        <p:spPr>
          <a:xfrm>
            <a:off x="9144000" y="3913284"/>
            <a:ext cx="8468803" cy="1684410"/>
          </a:xfrm>
          <a:prstGeom prst="rect">
            <a:avLst/>
          </a:prstGeom>
        </p:spPr>
        <p:txBody>
          <a:bodyPr lIns="0" tIns="0" rIns="0" bIns="0" rtlCol="0" anchor="t">
            <a:spAutoFit/>
          </a:bodyPr>
          <a:lstStyle/>
          <a:p>
            <a:pPr algn="l">
              <a:lnSpc>
                <a:spcPts val="2703"/>
              </a:lnSpc>
              <a:spcBef>
                <a:spcPct val="0"/>
              </a:spcBef>
            </a:pPr>
            <a:r>
              <a:rPr lang="en-US" sz="1930">
                <a:solidFill>
                  <a:srgbClr val="1F2020"/>
                </a:solidFill>
                <a:latin typeface="Open Sans"/>
                <a:ea typeface="Open Sans"/>
                <a:cs typeface="Open Sans"/>
                <a:sym typeface="Open Sans"/>
              </a:rPr>
              <a:t>We’re excited to have you on board! This app is your go-to platform for managing your university life with ease. Track your attendance, monitor academic progress, and stay updated with the latest campus news and events—all in one convenient place. Explore and make the most of your UMT journey!</a:t>
            </a:r>
          </a:p>
        </p:txBody>
      </p:sp>
      <p:sp>
        <p:nvSpPr>
          <p:cNvPr id="27" name="Freeform 27"/>
          <p:cNvSpPr/>
          <p:nvPr/>
        </p:nvSpPr>
        <p:spPr>
          <a:xfrm>
            <a:off x="4381027" y="1303400"/>
            <a:ext cx="3750438" cy="6951804"/>
          </a:xfrm>
          <a:custGeom>
            <a:avLst/>
            <a:gdLst/>
            <a:ahLst/>
            <a:cxnLst/>
            <a:rect l="l" t="t" r="r" b="b"/>
            <a:pathLst>
              <a:path w="3750438" h="6951804">
                <a:moveTo>
                  <a:pt x="0" y="0"/>
                </a:moveTo>
                <a:lnTo>
                  <a:pt x="3750438" y="0"/>
                </a:lnTo>
                <a:lnTo>
                  <a:pt x="3750438" y="6951804"/>
                </a:lnTo>
                <a:lnTo>
                  <a:pt x="0" y="6951804"/>
                </a:lnTo>
                <a:lnTo>
                  <a:pt x="0" y="0"/>
                </a:lnTo>
                <a:close/>
              </a:path>
            </a:pathLst>
          </a:custGeom>
          <a:blipFill>
            <a:blip r:embed="rId7"/>
            <a:stretch>
              <a:fillRect/>
            </a:stretch>
          </a:blipFill>
        </p:spPr>
        <p:txBody>
          <a:bodyPr/>
          <a:lstStyle/>
          <a:p>
            <a:endParaRPr lang="en-US" dirty="0"/>
          </a:p>
        </p:txBody>
      </p:sp>
      <p:sp>
        <p:nvSpPr>
          <p:cNvPr id="28" name="Freeform 28"/>
          <p:cNvSpPr/>
          <p:nvPr/>
        </p:nvSpPr>
        <p:spPr>
          <a:xfrm>
            <a:off x="1268997" y="2991720"/>
            <a:ext cx="3016314" cy="6266580"/>
          </a:xfrm>
          <a:custGeom>
            <a:avLst/>
            <a:gdLst/>
            <a:ahLst/>
            <a:cxnLst/>
            <a:rect l="l" t="t" r="r" b="b"/>
            <a:pathLst>
              <a:path w="3016314" h="6266580">
                <a:moveTo>
                  <a:pt x="0" y="0"/>
                </a:moveTo>
                <a:lnTo>
                  <a:pt x="3016314" y="0"/>
                </a:lnTo>
                <a:lnTo>
                  <a:pt x="3016314" y="6266580"/>
                </a:lnTo>
                <a:lnTo>
                  <a:pt x="0" y="6266580"/>
                </a:lnTo>
                <a:lnTo>
                  <a:pt x="0" y="0"/>
                </a:lnTo>
                <a:close/>
              </a:path>
            </a:pathLst>
          </a:custGeom>
          <a:blipFill>
            <a:blip r:embed="rId8"/>
            <a:stretch>
              <a:fillRect/>
            </a:stretch>
          </a:blipFill>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37"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900" decel="100000" fill="hold"/>
                                        <p:tgtEl>
                                          <p:spTgt spid="2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900" decel="100000" fill="hold"/>
                                        <p:tgtEl>
                                          <p:spTgt spid="24"/>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520229" y="4470746"/>
            <a:ext cx="8252837" cy="82528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27240" y="3710399"/>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927240" y="4748749"/>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5953135" y="4748749"/>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1927240" y="6965275"/>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5953135" y="6965275"/>
            <a:ext cx="677751" cy="67775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7" name="Group 27"/>
          <p:cNvGrpSpPr>
            <a:grpSpLocks noChangeAspect="1"/>
          </p:cNvGrpSpPr>
          <p:nvPr/>
        </p:nvGrpSpPr>
        <p:grpSpPr>
          <a:xfrm>
            <a:off x="11898530" y="2512203"/>
            <a:ext cx="2945709" cy="5828592"/>
            <a:chOff x="0" y="0"/>
            <a:chExt cx="2620010" cy="5184140"/>
          </a:xfrm>
        </p:grpSpPr>
        <p:sp>
          <p:nvSpPr>
            <p:cNvPr id="28" name="Freeform 2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9" name="Freeform 2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273" b="-1273"/>
              </a:stretch>
            </a:blipFill>
          </p:spPr>
        </p:sp>
        <p:sp>
          <p:nvSpPr>
            <p:cNvPr id="30" name="Freeform 3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1" name="Freeform 3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2" name="Freeform 3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3" name="Freeform 3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4" name="Freeform 3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5" name="Freeform 3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6" name="Freeform 3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7" name="Group 37"/>
          <p:cNvGrpSpPr>
            <a:grpSpLocks noChangeAspect="1"/>
          </p:cNvGrpSpPr>
          <p:nvPr/>
        </p:nvGrpSpPr>
        <p:grpSpPr>
          <a:xfrm>
            <a:off x="14921916" y="3590859"/>
            <a:ext cx="3016314" cy="5968295"/>
            <a:chOff x="0" y="0"/>
            <a:chExt cx="2620010" cy="5184140"/>
          </a:xfrm>
        </p:grpSpPr>
        <p:sp>
          <p:nvSpPr>
            <p:cNvPr id="38" name="Freeform 3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9" name="Freeform 3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96" r="-1196"/>
              </a:stretch>
            </a:blipFill>
          </p:spPr>
        </p:sp>
        <p:sp>
          <p:nvSpPr>
            <p:cNvPr id="40" name="Freeform 4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1" name="Freeform 4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2" name="Freeform 4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3" name="Freeform 4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4" name="Freeform 4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5" name="Freeform 4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6" name="Freeform 4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47" name="TextBox 47"/>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48" name="TextBox 48"/>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49" name="TextBox 49"/>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50" name="TextBox 50"/>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51" name="TextBox 51"/>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52" name="TextBox 52"/>
          <p:cNvSpPr txBox="1"/>
          <p:nvPr/>
        </p:nvSpPr>
        <p:spPr>
          <a:xfrm>
            <a:off x="1927240" y="2057698"/>
            <a:ext cx="5114042" cy="1408027"/>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Disadvantage Of Old UI</a:t>
            </a:r>
          </a:p>
        </p:txBody>
      </p:sp>
      <p:sp>
        <p:nvSpPr>
          <p:cNvPr id="53" name="TextBox 53"/>
          <p:cNvSpPr txBox="1"/>
          <p:nvPr/>
        </p:nvSpPr>
        <p:spPr>
          <a:xfrm>
            <a:off x="2874528" y="4729699"/>
            <a:ext cx="2243577" cy="1245870"/>
          </a:xfrm>
          <a:prstGeom prst="rect">
            <a:avLst/>
          </a:prstGeom>
        </p:spPr>
        <p:txBody>
          <a:bodyPr lIns="0" tIns="0" rIns="0" bIns="0" rtlCol="0" anchor="t">
            <a:spAutoFit/>
          </a:bodyPr>
          <a:lstStyle/>
          <a:p>
            <a:pPr algn="l">
              <a:lnSpc>
                <a:spcPts val="1680"/>
              </a:lnSpc>
            </a:pPr>
            <a:r>
              <a:rPr lang="en-US" sz="1200" dirty="0">
                <a:solidFill>
                  <a:srgbClr val="1F2020"/>
                </a:solidFill>
                <a:latin typeface="Open Sans"/>
                <a:ea typeface="Open Sans"/>
                <a:cs typeface="Open Sans"/>
                <a:sym typeface="Open Sans"/>
              </a:rPr>
              <a:t>The old UI lacks several features, such as support for multiple language options and a more visually appealing design.</a:t>
            </a:r>
          </a:p>
          <a:p>
            <a:pPr algn="l">
              <a:lnSpc>
                <a:spcPts val="1680"/>
              </a:lnSpc>
              <a:spcBef>
                <a:spcPct val="0"/>
              </a:spcBef>
            </a:pPr>
            <a:endParaRPr lang="en-US" sz="1200" dirty="0">
              <a:solidFill>
                <a:srgbClr val="1F2020"/>
              </a:solidFill>
              <a:latin typeface="Open Sans"/>
              <a:ea typeface="Open Sans"/>
              <a:cs typeface="Open Sans"/>
              <a:sym typeface="Open Sans"/>
            </a:endParaRPr>
          </a:p>
        </p:txBody>
      </p:sp>
      <p:sp>
        <p:nvSpPr>
          <p:cNvPr id="54" name="TextBox 54"/>
          <p:cNvSpPr txBox="1"/>
          <p:nvPr/>
        </p:nvSpPr>
        <p:spPr>
          <a:xfrm>
            <a:off x="2018060" y="492474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55" name="TextBox 55"/>
          <p:cNvSpPr txBox="1"/>
          <p:nvPr/>
        </p:nvSpPr>
        <p:spPr>
          <a:xfrm>
            <a:off x="6900423" y="4729699"/>
            <a:ext cx="2243577" cy="10363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previous design lacked the use of emojis, which could assist semi-literate users in navigating and understanding the app more easily.</a:t>
            </a:r>
          </a:p>
        </p:txBody>
      </p:sp>
      <p:sp>
        <p:nvSpPr>
          <p:cNvPr id="56" name="TextBox 56"/>
          <p:cNvSpPr txBox="1"/>
          <p:nvPr/>
        </p:nvSpPr>
        <p:spPr>
          <a:xfrm>
            <a:off x="6043955" y="492474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57" name="TextBox 57"/>
          <p:cNvSpPr txBox="1"/>
          <p:nvPr/>
        </p:nvSpPr>
        <p:spPr>
          <a:xfrm>
            <a:off x="2874528" y="6946225"/>
            <a:ext cx="2243577" cy="10363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old UI lacked a proper login page, which could lead to issues. It also did not include a basic username and password login section for user access.</a:t>
            </a:r>
          </a:p>
        </p:txBody>
      </p:sp>
      <p:sp>
        <p:nvSpPr>
          <p:cNvPr id="58" name="TextBox 58"/>
          <p:cNvSpPr txBox="1"/>
          <p:nvPr/>
        </p:nvSpPr>
        <p:spPr>
          <a:xfrm>
            <a:off x="2018060" y="714127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59" name="TextBox 59"/>
          <p:cNvSpPr txBox="1"/>
          <p:nvPr/>
        </p:nvSpPr>
        <p:spPr>
          <a:xfrm>
            <a:off x="6900423" y="6946225"/>
            <a:ext cx="2243577" cy="124587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old UI was overly complicated, making it difficult to use. It lacked direct access to key features like the timetable, student progress, and other essential information.</a:t>
            </a:r>
          </a:p>
        </p:txBody>
      </p:sp>
      <p:sp>
        <p:nvSpPr>
          <p:cNvPr id="60" name="TextBox 60"/>
          <p:cNvSpPr txBox="1"/>
          <p:nvPr/>
        </p:nvSpPr>
        <p:spPr>
          <a:xfrm>
            <a:off x="6043955" y="714127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6"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down)">
                                      <p:cBhvr>
                                        <p:cTn id="15" dur="580">
                                          <p:stCondLst>
                                            <p:cond delay="0"/>
                                          </p:stCondLst>
                                        </p:cTn>
                                        <p:tgtEl>
                                          <p:spTgt spid="53"/>
                                        </p:tgtEl>
                                      </p:cBhvr>
                                    </p:animEffect>
                                    <p:anim calcmode="lin" valueType="num">
                                      <p:cBhvr>
                                        <p:cTn id="16"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21" dur="26">
                                          <p:stCondLst>
                                            <p:cond delay="650"/>
                                          </p:stCondLst>
                                        </p:cTn>
                                        <p:tgtEl>
                                          <p:spTgt spid="53"/>
                                        </p:tgtEl>
                                      </p:cBhvr>
                                      <p:to x="100000" y="60000"/>
                                    </p:animScale>
                                    <p:animScale>
                                      <p:cBhvr>
                                        <p:cTn id="22" dur="166" decel="50000">
                                          <p:stCondLst>
                                            <p:cond delay="676"/>
                                          </p:stCondLst>
                                        </p:cTn>
                                        <p:tgtEl>
                                          <p:spTgt spid="53"/>
                                        </p:tgtEl>
                                      </p:cBhvr>
                                      <p:to x="100000" y="100000"/>
                                    </p:animScale>
                                    <p:animScale>
                                      <p:cBhvr>
                                        <p:cTn id="23" dur="26">
                                          <p:stCondLst>
                                            <p:cond delay="1312"/>
                                          </p:stCondLst>
                                        </p:cTn>
                                        <p:tgtEl>
                                          <p:spTgt spid="53"/>
                                        </p:tgtEl>
                                      </p:cBhvr>
                                      <p:to x="100000" y="80000"/>
                                    </p:animScale>
                                    <p:animScale>
                                      <p:cBhvr>
                                        <p:cTn id="24" dur="166" decel="50000">
                                          <p:stCondLst>
                                            <p:cond delay="1338"/>
                                          </p:stCondLst>
                                        </p:cTn>
                                        <p:tgtEl>
                                          <p:spTgt spid="53"/>
                                        </p:tgtEl>
                                      </p:cBhvr>
                                      <p:to x="100000" y="100000"/>
                                    </p:animScale>
                                    <p:animScale>
                                      <p:cBhvr>
                                        <p:cTn id="25" dur="26">
                                          <p:stCondLst>
                                            <p:cond delay="1642"/>
                                          </p:stCondLst>
                                        </p:cTn>
                                        <p:tgtEl>
                                          <p:spTgt spid="53"/>
                                        </p:tgtEl>
                                      </p:cBhvr>
                                      <p:to x="100000" y="90000"/>
                                    </p:animScale>
                                    <p:animScale>
                                      <p:cBhvr>
                                        <p:cTn id="26" dur="166" decel="50000">
                                          <p:stCondLst>
                                            <p:cond delay="1668"/>
                                          </p:stCondLst>
                                        </p:cTn>
                                        <p:tgtEl>
                                          <p:spTgt spid="53"/>
                                        </p:tgtEl>
                                      </p:cBhvr>
                                      <p:to x="100000" y="100000"/>
                                    </p:animScale>
                                    <p:animScale>
                                      <p:cBhvr>
                                        <p:cTn id="27" dur="26">
                                          <p:stCondLst>
                                            <p:cond delay="1808"/>
                                          </p:stCondLst>
                                        </p:cTn>
                                        <p:tgtEl>
                                          <p:spTgt spid="53"/>
                                        </p:tgtEl>
                                      </p:cBhvr>
                                      <p:to x="100000" y="95000"/>
                                    </p:animScale>
                                    <p:animScale>
                                      <p:cBhvr>
                                        <p:cTn id="28" dur="166" decel="50000">
                                          <p:stCondLst>
                                            <p:cond delay="1834"/>
                                          </p:stCondLst>
                                        </p:cTn>
                                        <p:tgtEl>
                                          <p:spTgt spid="53"/>
                                        </p:tgtEl>
                                      </p:cBhvr>
                                      <p:to x="100000" y="100000"/>
                                    </p:animScale>
                                  </p:childTnLst>
                                </p:cTn>
                              </p:par>
                              <p:par>
                                <p:cTn id="29" presetID="26"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580">
                                          <p:stCondLst>
                                            <p:cond delay="0"/>
                                          </p:stCondLst>
                                        </p:cTn>
                                        <p:tgtEl>
                                          <p:spTgt spid="54"/>
                                        </p:tgtEl>
                                      </p:cBhvr>
                                    </p:animEffect>
                                    <p:anim calcmode="lin" valueType="num">
                                      <p:cBhvr>
                                        <p:cTn id="3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37" dur="26">
                                          <p:stCondLst>
                                            <p:cond delay="650"/>
                                          </p:stCondLst>
                                        </p:cTn>
                                        <p:tgtEl>
                                          <p:spTgt spid="54"/>
                                        </p:tgtEl>
                                      </p:cBhvr>
                                      <p:to x="100000" y="60000"/>
                                    </p:animScale>
                                    <p:animScale>
                                      <p:cBhvr>
                                        <p:cTn id="38" dur="166" decel="50000">
                                          <p:stCondLst>
                                            <p:cond delay="676"/>
                                          </p:stCondLst>
                                        </p:cTn>
                                        <p:tgtEl>
                                          <p:spTgt spid="54"/>
                                        </p:tgtEl>
                                      </p:cBhvr>
                                      <p:to x="100000" y="100000"/>
                                    </p:animScale>
                                    <p:animScale>
                                      <p:cBhvr>
                                        <p:cTn id="39" dur="26">
                                          <p:stCondLst>
                                            <p:cond delay="1312"/>
                                          </p:stCondLst>
                                        </p:cTn>
                                        <p:tgtEl>
                                          <p:spTgt spid="54"/>
                                        </p:tgtEl>
                                      </p:cBhvr>
                                      <p:to x="100000" y="80000"/>
                                    </p:animScale>
                                    <p:animScale>
                                      <p:cBhvr>
                                        <p:cTn id="40" dur="166" decel="50000">
                                          <p:stCondLst>
                                            <p:cond delay="1338"/>
                                          </p:stCondLst>
                                        </p:cTn>
                                        <p:tgtEl>
                                          <p:spTgt spid="54"/>
                                        </p:tgtEl>
                                      </p:cBhvr>
                                      <p:to x="100000" y="100000"/>
                                    </p:animScale>
                                    <p:animScale>
                                      <p:cBhvr>
                                        <p:cTn id="41" dur="26">
                                          <p:stCondLst>
                                            <p:cond delay="1642"/>
                                          </p:stCondLst>
                                        </p:cTn>
                                        <p:tgtEl>
                                          <p:spTgt spid="54"/>
                                        </p:tgtEl>
                                      </p:cBhvr>
                                      <p:to x="100000" y="90000"/>
                                    </p:animScale>
                                    <p:animScale>
                                      <p:cBhvr>
                                        <p:cTn id="42" dur="166" decel="50000">
                                          <p:stCondLst>
                                            <p:cond delay="1668"/>
                                          </p:stCondLst>
                                        </p:cTn>
                                        <p:tgtEl>
                                          <p:spTgt spid="54"/>
                                        </p:tgtEl>
                                      </p:cBhvr>
                                      <p:to x="100000" y="100000"/>
                                    </p:animScale>
                                    <p:animScale>
                                      <p:cBhvr>
                                        <p:cTn id="43" dur="26">
                                          <p:stCondLst>
                                            <p:cond delay="1808"/>
                                          </p:stCondLst>
                                        </p:cTn>
                                        <p:tgtEl>
                                          <p:spTgt spid="54"/>
                                        </p:tgtEl>
                                      </p:cBhvr>
                                      <p:to x="100000" y="95000"/>
                                    </p:animScale>
                                    <p:animScale>
                                      <p:cBhvr>
                                        <p:cTn id="44" dur="166" decel="50000">
                                          <p:stCondLst>
                                            <p:cond delay="1834"/>
                                          </p:stCondLst>
                                        </p:cTn>
                                        <p:tgtEl>
                                          <p:spTgt spid="54"/>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80">
                                          <p:stCondLst>
                                            <p:cond delay="0"/>
                                          </p:stCondLst>
                                        </p:cTn>
                                        <p:tgtEl>
                                          <p:spTgt spid="15"/>
                                        </p:tgtEl>
                                      </p:cBhvr>
                                    </p:animEffect>
                                    <p:anim calcmode="lin" valueType="num">
                                      <p:cBhvr>
                                        <p:cTn id="4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3" dur="26">
                                          <p:stCondLst>
                                            <p:cond delay="650"/>
                                          </p:stCondLst>
                                        </p:cTn>
                                        <p:tgtEl>
                                          <p:spTgt spid="15"/>
                                        </p:tgtEl>
                                      </p:cBhvr>
                                      <p:to x="100000" y="60000"/>
                                    </p:animScale>
                                    <p:animScale>
                                      <p:cBhvr>
                                        <p:cTn id="54" dur="166" decel="50000">
                                          <p:stCondLst>
                                            <p:cond delay="676"/>
                                          </p:stCondLst>
                                        </p:cTn>
                                        <p:tgtEl>
                                          <p:spTgt spid="15"/>
                                        </p:tgtEl>
                                      </p:cBhvr>
                                      <p:to x="100000" y="100000"/>
                                    </p:animScale>
                                    <p:animScale>
                                      <p:cBhvr>
                                        <p:cTn id="55" dur="26">
                                          <p:stCondLst>
                                            <p:cond delay="1312"/>
                                          </p:stCondLst>
                                        </p:cTn>
                                        <p:tgtEl>
                                          <p:spTgt spid="15"/>
                                        </p:tgtEl>
                                      </p:cBhvr>
                                      <p:to x="100000" y="80000"/>
                                    </p:animScale>
                                    <p:animScale>
                                      <p:cBhvr>
                                        <p:cTn id="56" dur="166" decel="50000">
                                          <p:stCondLst>
                                            <p:cond delay="1338"/>
                                          </p:stCondLst>
                                        </p:cTn>
                                        <p:tgtEl>
                                          <p:spTgt spid="15"/>
                                        </p:tgtEl>
                                      </p:cBhvr>
                                      <p:to x="100000" y="100000"/>
                                    </p:animScale>
                                    <p:animScale>
                                      <p:cBhvr>
                                        <p:cTn id="57" dur="26">
                                          <p:stCondLst>
                                            <p:cond delay="1642"/>
                                          </p:stCondLst>
                                        </p:cTn>
                                        <p:tgtEl>
                                          <p:spTgt spid="15"/>
                                        </p:tgtEl>
                                      </p:cBhvr>
                                      <p:to x="100000" y="90000"/>
                                    </p:animScale>
                                    <p:animScale>
                                      <p:cBhvr>
                                        <p:cTn id="58" dur="166" decel="50000">
                                          <p:stCondLst>
                                            <p:cond delay="1668"/>
                                          </p:stCondLst>
                                        </p:cTn>
                                        <p:tgtEl>
                                          <p:spTgt spid="15"/>
                                        </p:tgtEl>
                                      </p:cBhvr>
                                      <p:to x="100000" y="100000"/>
                                    </p:animScale>
                                    <p:animScale>
                                      <p:cBhvr>
                                        <p:cTn id="59" dur="26">
                                          <p:stCondLst>
                                            <p:cond delay="1808"/>
                                          </p:stCondLst>
                                        </p:cTn>
                                        <p:tgtEl>
                                          <p:spTgt spid="15"/>
                                        </p:tgtEl>
                                      </p:cBhvr>
                                      <p:to x="100000" y="95000"/>
                                    </p:animScale>
                                    <p:animScale>
                                      <p:cBhvr>
                                        <p:cTn id="60" dur="166" decel="50000">
                                          <p:stCondLst>
                                            <p:cond delay="1834"/>
                                          </p:stCondLst>
                                        </p:cTn>
                                        <p:tgtEl>
                                          <p:spTgt spid="15"/>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580">
                                          <p:stCondLst>
                                            <p:cond delay="0"/>
                                          </p:stCondLst>
                                        </p:cTn>
                                        <p:tgtEl>
                                          <p:spTgt spid="18"/>
                                        </p:tgtEl>
                                      </p:cBhvr>
                                    </p:animEffect>
                                    <p:anim calcmode="lin" valueType="num">
                                      <p:cBhvr>
                                        <p:cTn id="6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9" dur="26">
                                          <p:stCondLst>
                                            <p:cond delay="650"/>
                                          </p:stCondLst>
                                        </p:cTn>
                                        <p:tgtEl>
                                          <p:spTgt spid="18"/>
                                        </p:tgtEl>
                                      </p:cBhvr>
                                      <p:to x="100000" y="60000"/>
                                    </p:animScale>
                                    <p:animScale>
                                      <p:cBhvr>
                                        <p:cTn id="70" dur="166" decel="50000">
                                          <p:stCondLst>
                                            <p:cond delay="676"/>
                                          </p:stCondLst>
                                        </p:cTn>
                                        <p:tgtEl>
                                          <p:spTgt spid="18"/>
                                        </p:tgtEl>
                                      </p:cBhvr>
                                      <p:to x="100000" y="100000"/>
                                    </p:animScale>
                                    <p:animScale>
                                      <p:cBhvr>
                                        <p:cTn id="71" dur="26">
                                          <p:stCondLst>
                                            <p:cond delay="1312"/>
                                          </p:stCondLst>
                                        </p:cTn>
                                        <p:tgtEl>
                                          <p:spTgt spid="18"/>
                                        </p:tgtEl>
                                      </p:cBhvr>
                                      <p:to x="100000" y="80000"/>
                                    </p:animScale>
                                    <p:animScale>
                                      <p:cBhvr>
                                        <p:cTn id="72" dur="166" decel="50000">
                                          <p:stCondLst>
                                            <p:cond delay="1338"/>
                                          </p:stCondLst>
                                        </p:cTn>
                                        <p:tgtEl>
                                          <p:spTgt spid="18"/>
                                        </p:tgtEl>
                                      </p:cBhvr>
                                      <p:to x="100000" y="100000"/>
                                    </p:animScale>
                                    <p:animScale>
                                      <p:cBhvr>
                                        <p:cTn id="73" dur="26">
                                          <p:stCondLst>
                                            <p:cond delay="1642"/>
                                          </p:stCondLst>
                                        </p:cTn>
                                        <p:tgtEl>
                                          <p:spTgt spid="18"/>
                                        </p:tgtEl>
                                      </p:cBhvr>
                                      <p:to x="100000" y="90000"/>
                                    </p:animScale>
                                    <p:animScale>
                                      <p:cBhvr>
                                        <p:cTn id="74" dur="166" decel="50000">
                                          <p:stCondLst>
                                            <p:cond delay="1668"/>
                                          </p:stCondLst>
                                        </p:cTn>
                                        <p:tgtEl>
                                          <p:spTgt spid="18"/>
                                        </p:tgtEl>
                                      </p:cBhvr>
                                      <p:to x="100000" y="100000"/>
                                    </p:animScale>
                                    <p:animScale>
                                      <p:cBhvr>
                                        <p:cTn id="75" dur="26">
                                          <p:stCondLst>
                                            <p:cond delay="1808"/>
                                          </p:stCondLst>
                                        </p:cTn>
                                        <p:tgtEl>
                                          <p:spTgt spid="18"/>
                                        </p:tgtEl>
                                      </p:cBhvr>
                                      <p:to x="100000" y="95000"/>
                                    </p:animScale>
                                    <p:animScale>
                                      <p:cBhvr>
                                        <p:cTn id="76" dur="166" decel="50000">
                                          <p:stCondLst>
                                            <p:cond delay="1834"/>
                                          </p:stCondLst>
                                        </p:cTn>
                                        <p:tgtEl>
                                          <p:spTgt spid="18"/>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wipe(down)">
                                      <p:cBhvr>
                                        <p:cTn id="79" dur="580">
                                          <p:stCondLst>
                                            <p:cond delay="0"/>
                                          </p:stCondLst>
                                        </p:cTn>
                                        <p:tgtEl>
                                          <p:spTgt spid="56"/>
                                        </p:tgtEl>
                                      </p:cBhvr>
                                    </p:animEffect>
                                    <p:anim calcmode="lin" valueType="num">
                                      <p:cBhvr>
                                        <p:cTn id="80"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5" dur="26">
                                          <p:stCondLst>
                                            <p:cond delay="650"/>
                                          </p:stCondLst>
                                        </p:cTn>
                                        <p:tgtEl>
                                          <p:spTgt spid="56"/>
                                        </p:tgtEl>
                                      </p:cBhvr>
                                      <p:to x="100000" y="60000"/>
                                    </p:animScale>
                                    <p:animScale>
                                      <p:cBhvr>
                                        <p:cTn id="86" dur="166" decel="50000">
                                          <p:stCondLst>
                                            <p:cond delay="676"/>
                                          </p:stCondLst>
                                        </p:cTn>
                                        <p:tgtEl>
                                          <p:spTgt spid="56"/>
                                        </p:tgtEl>
                                      </p:cBhvr>
                                      <p:to x="100000" y="100000"/>
                                    </p:animScale>
                                    <p:animScale>
                                      <p:cBhvr>
                                        <p:cTn id="87" dur="26">
                                          <p:stCondLst>
                                            <p:cond delay="1312"/>
                                          </p:stCondLst>
                                        </p:cTn>
                                        <p:tgtEl>
                                          <p:spTgt spid="56"/>
                                        </p:tgtEl>
                                      </p:cBhvr>
                                      <p:to x="100000" y="80000"/>
                                    </p:animScale>
                                    <p:animScale>
                                      <p:cBhvr>
                                        <p:cTn id="88" dur="166" decel="50000">
                                          <p:stCondLst>
                                            <p:cond delay="1338"/>
                                          </p:stCondLst>
                                        </p:cTn>
                                        <p:tgtEl>
                                          <p:spTgt spid="56"/>
                                        </p:tgtEl>
                                      </p:cBhvr>
                                      <p:to x="100000" y="100000"/>
                                    </p:animScale>
                                    <p:animScale>
                                      <p:cBhvr>
                                        <p:cTn id="89" dur="26">
                                          <p:stCondLst>
                                            <p:cond delay="1642"/>
                                          </p:stCondLst>
                                        </p:cTn>
                                        <p:tgtEl>
                                          <p:spTgt spid="56"/>
                                        </p:tgtEl>
                                      </p:cBhvr>
                                      <p:to x="100000" y="90000"/>
                                    </p:animScale>
                                    <p:animScale>
                                      <p:cBhvr>
                                        <p:cTn id="90" dur="166" decel="50000">
                                          <p:stCondLst>
                                            <p:cond delay="1668"/>
                                          </p:stCondLst>
                                        </p:cTn>
                                        <p:tgtEl>
                                          <p:spTgt spid="56"/>
                                        </p:tgtEl>
                                      </p:cBhvr>
                                      <p:to x="100000" y="100000"/>
                                    </p:animScale>
                                    <p:animScale>
                                      <p:cBhvr>
                                        <p:cTn id="91" dur="26">
                                          <p:stCondLst>
                                            <p:cond delay="1808"/>
                                          </p:stCondLst>
                                        </p:cTn>
                                        <p:tgtEl>
                                          <p:spTgt spid="56"/>
                                        </p:tgtEl>
                                      </p:cBhvr>
                                      <p:to x="100000" y="95000"/>
                                    </p:animScale>
                                    <p:animScale>
                                      <p:cBhvr>
                                        <p:cTn id="92" dur="166" decel="50000">
                                          <p:stCondLst>
                                            <p:cond delay="1834"/>
                                          </p:stCondLst>
                                        </p:cTn>
                                        <p:tgtEl>
                                          <p:spTgt spid="56"/>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down)">
                                      <p:cBhvr>
                                        <p:cTn id="95" dur="580">
                                          <p:stCondLst>
                                            <p:cond delay="0"/>
                                          </p:stCondLst>
                                        </p:cTn>
                                        <p:tgtEl>
                                          <p:spTgt spid="55"/>
                                        </p:tgtEl>
                                      </p:cBhvr>
                                    </p:animEffect>
                                    <p:anim calcmode="lin" valueType="num">
                                      <p:cBhvr>
                                        <p:cTn id="96"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101" dur="26">
                                          <p:stCondLst>
                                            <p:cond delay="650"/>
                                          </p:stCondLst>
                                        </p:cTn>
                                        <p:tgtEl>
                                          <p:spTgt spid="55"/>
                                        </p:tgtEl>
                                      </p:cBhvr>
                                      <p:to x="100000" y="60000"/>
                                    </p:animScale>
                                    <p:animScale>
                                      <p:cBhvr>
                                        <p:cTn id="102" dur="166" decel="50000">
                                          <p:stCondLst>
                                            <p:cond delay="676"/>
                                          </p:stCondLst>
                                        </p:cTn>
                                        <p:tgtEl>
                                          <p:spTgt spid="55"/>
                                        </p:tgtEl>
                                      </p:cBhvr>
                                      <p:to x="100000" y="100000"/>
                                    </p:animScale>
                                    <p:animScale>
                                      <p:cBhvr>
                                        <p:cTn id="103" dur="26">
                                          <p:stCondLst>
                                            <p:cond delay="1312"/>
                                          </p:stCondLst>
                                        </p:cTn>
                                        <p:tgtEl>
                                          <p:spTgt spid="55"/>
                                        </p:tgtEl>
                                      </p:cBhvr>
                                      <p:to x="100000" y="80000"/>
                                    </p:animScale>
                                    <p:animScale>
                                      <p:cBhvr>
                                        <p:cTn id="104" dur="166" decel="50000">
                                          <p:stCondLst>
                                            <p:cond delay="1338"/>
                                          </p:stCondLst>
                                        </p:cTn>
                                        <p:tgtEl>
                                          <p:spTgt spid="55"/>
                                        </p:tgtEl>
                                      </p:cBhvr>
                                      <p:to x="100000" y="100000"/>
                                    </p:animScale>
                                    <p:animScale>
                                      <p:cBhvr>
                                        <p:cTn id="105" dur="26">
                                          <p:stCondLst>
                                            <p:cond delay="1642"/>
                                          </p:stCondLst>
                                        </p:cTn>
                                        <p:tgtEl>
                                          <p:spTgt spid="55"/>
                                        </p:tgtEl>
                                      </p:cBhvr>
                                      <p:to x="100000" y="90000"/>
                                    </p:animScale>
                                    <p:animScale>
                                      <p:cBhvr>
                                        <p:cTn id="106" dur="166" decel="50000">
                                          <p:stCondLst>
                                            <p:cond delay="1668"/>
                                          </p:stCondLst>
                                        </p:cTn>
                                        <p:tgtEl>
                                          <p:spTgt spid="55"/>
                                        </p:tgtEl>
                                      </p:cBhvr>
                                      <p:to x="100000" y="100000"/>
                                    </p:animScale>
                                    <p:animScale>
                                      <p:cBhvr>
                                        <p:cTn id="107" dur="26">
                                          <p:stCondLst>
                                            <p:cond delay="1808"/>
                                          </p:stCondLst>
                                        </p:cTn>
                                        <p:tgtEl>
                                          <p:spTgt spid="55"/>
                                        </p:tgtEl>
                                      </p:cBhvr>
                                      <p:to x="100000" y="95000"/>
                                    </p:animScale>
                                    <p:animScale>
                                      <p:cBhvr>
                                        <p:cTn id="108" dur="166" decel="50000">
                                          <p:stCondLst>
                                            <p:cond delay="1834"/>
                                          </p:stCondLst>
                                        </p:cTn>
                                        <p:tgtEl>
                                          <p:spTgt spid="55"/>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down)">
                                      <p:cBhvr>
                                        <p:cTn id="111" dur="580">
                                          <p:stCondLst>
                                            <p:cond delay="0"/>
                                          </p:stCondLst>
                                        </p:cTn>
                                        <p:tgtEl>
                                          <p:spTgt spid="58"/>
                                        </p:tgtEl>
                                      </p:cBhvr>
                                    </p:animEffect>
                                    <p:anim calcmode="lin" valueType="num">
                                      <p:cBhvr>
                                        <p:cTn id="112"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17" dur="26">
                                          <p:stCondLst>
                                            <p:cond delay="650"/>
                                          </p:stCondLst>
                                        </p:cTn>
                                        <p:tgtEl>
                                          <p:spTgt spid="58"/>
                                        </p:tgtEl>
                                      </p:cBhvr>
                                      <p:to x="100000" y="60000"/>
                                    </p:animScale>
                                    <p:animScale>
                                      <p:cBhvr>
                                        <p:cTn id="118" dur="166" decel="50000">
                                          <p:stCondLst>
                                            <p:cond delay="676"/>
                                          </p:stCondLst>
                                        </p:cTn>
                                        <p:tgtEl>
                                          <p:spTgt spid="58"/>
                                        </p:tgtEl>
                                      </p:cBhvr>
                                      <p:to x="100000" y="100000"/>
                                    </p:animScale>
                                    <p:animScale>
                                      <p:cBhvr>
                                        <p:cTn id="119" dur="26">
                                          <p:stCondLst>
                                            <p:cond delay="1312"/>
                                          </p:stCondLst>
                                        </p:cTn>
                                        <p:tgtEl>
                                          <p:spTgt spid="58"/>
                                        </p:tgtEl>
                                      </p:cBhvr>
                                      <p:to x="100000" y="80000"/>
                                    </p:animScale>
                                    <p:animScale>
                                      <p:cBhvr>
                                        <p:cTn id="120" dur="166" decel="50000">
                                          <p:stCondLst>
                                            <p:cond delay="1338"/>
                                          </p:stCondLst>
                                        </p:cTn>
                                        <p:tgtEl>
                                          <p:spTgt spid="58"/>
                                        </p:tgtEl>
                                      </p:cBhvr>
                                      <p:to x="100000" y="100000"/>
                                    </p:animScale>
                                    <p:animScale>
                                      <p:cBhvr>
                                        <p:cTn id="121" dur="26">
                                          <p:stCondLst>
                                            <p:cond delay="1642"/>
                                          </p:stCondLst>
                                        </p:cTn>
                                        <p:tgtEl>
                                          <p:spTgt spid="58"/>
                                        </p:tgtEl>
                                      </p:cBhvr>
                                      <p:to x="100000" y="90000"/>
                                    </p:animScale>
                                    <p:animScale>
                                      <p:cBhvr>
                                        <p:cTn id="122" dur="166" decel="50000">
                                          <p:stCondLst>
                                            <p:cond delay="1668"/>
                                          </p:stCondLst>
                                        </p:cTn>
                                        <p:tgtEl>
                                          <p:spTgt spid="58"/>
                                        </p:tgtEl>
                                      </p:cBhvr>
                                      <p:to x="100000" y="100000"/>
                                    </p:animScale>
                                    <p:animScale>
                                      <p:cBhvr>
                                        <p:cTn id="123" dur="26">
                                          <p:stCondLst>
                                            <p:cond delay="1808"/>
                                          </p:stCondLst>
                                        </p:cTn>
                                        <p:tgtEl>
                                          <p:spTgt spid="58"/>
                                        </p:tgtEl>
                                      </p:cBhvr>
                                      <p:to x="100000" y="95000"/>
                                    </p:animScale>
                                    <p:animScale>
                                      <p:cBhvr>
                                        <p:cTn id="124" dur="166" decel="50000">
                                          <p:stCondLst>
                                            <p:cond delay="1834"/>
                                          </p:stCondLst>
                                        </p:cTn>
                                        <p:tgtEl>
                                          <p:spTgt spid="58"/>
                                        </p:tgtEl>
                                      </p:cBhvr>
                                      <p:to x="100000" y="100000"/>
                                    </p:animScale>
                                  </p:childTnLst>
                                </p:cTn>
                              </p:par>
                              <p:par>
                                <p:cTn id="125" presetID="26" presetClass="entr" presetSubtype="0" fill="hold"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wipe(down)">
                                      <p:cBhvr>
                                        <p:cTn id="127" dur="580">
                                          <p:stCondLst>
                                            <p:cond delay="0"/>
                                          </p:stCondLst>
                                        </p:cTn>
                                        <p:tgtEl>
                                          <p:spTgt spid="21"/>
                                        </p:tgtEl>
                                      </p:cBhvr>
                                    </p:animEffect>
                                    <p:anim calcmode="lin" valueType="num">
                                      <p:cBhvr>
                                        <p:cTn id="12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3" dur="26">
                                          <p:stCondLst>
                                            <p:cond delay="650"/>
                                          </p:stCondLst>
                                        </p:cTn>
                                        <p:tgtEl>
                                          <p:spTgt spid="21"/>
                                        </p:tgtEl>
                                      </p:cBhvr>
                                      <p:to x="100000" y="60000"/>
                                    </p:animScale>
                                    <p:animScale>
                                      <p:cBhvr>
                                        <p:cTn id="134" dur="166" decel="50000">
                                          <p:stCondLst>
                                            <p:cond delay="676"/>
                                          </p:stCondLst>
                                        </p:cTn>
                                        <p:tgtEl>
                                          <p:spTgt spid="21"/>
                                        </p:tgtEl>
                                      </p:cBhvr>
                                      <p:to x="100000" y="100000"/>
                                    </p:animScale>
                                    <p:animScale>
                                      <p:cBhvr>
                                        <p:cTn id="135" dur="26">
                                          <p:stCondLst>
                                            <p:cond delay="1312"/>
                                          </p:stCondLst>
                                        </p:cTn>
                                        <p:tgtEl>
                                          <p:spTgt spid="21"/>
                                        </p:tgtEl>
                                      </p:cBhvr>
                                      <p:to x="100000" y="80000"/>
                                    </p:animScale>
                                    <p:animScale>
                                      <p:cBhvr>
                                        <p:cTn id="136" dur="166" decel="50000">
                                          <p:stCondLst>
                                            <p:cond delay="1338"/>
                                          </p:stCondLst>
                                        </p:cTn>
                                        <p:tgtEl>
                                          <p:spTgt spid="21"/>
                                        </p:tgtEl>
                                      </p:cBhvr>
                                      <p:to x="100000" y="100000"/>
                                    </p:animScale>
                                    <p:animScale>
                                      <p:cBhvr>
                                        <p:cTn id="137" dur="26">
                                          <p:stCondLst>
                                            <p:cond delay="1642"/>
                                          </p:stCondLst>
                                        </p:cTn>
                                        <p:tgtEl>
                                          <p:spTgt spid="21"/>
                                        </p:tgtEl>
                                      </p:cBhvr>
                                      <p:to x="100000" y="90000"/>
                                    </p:animScale>
                                    <p:animScale>
                                      <p:cBhvr>
                                        <p:cTn id="138" dur="166" decel="50000">
                                          <p:stCondLst>
                                            <p:cond delay="1668"/>
                                          </p:stCondLst>
                                        </p:cTn>
                                        <p:tgtEl>
                                          <p:spTgt spid="21"/>
                                        </p:tgtEl>
                                      </p:cBhvr>
                                      <p:to x="100000" y="100000"/>
                                    </p:animScale>
                                    <p:animScale>
                                      <p:cBhvr>
                                        <p:cTn id="139" dur="26">
                                          <p:stCondLst>
                                            <p:cond delay="1808"/>
                                          </p:stCondLst>
                                        </p:cTn>
                                        <p:tgtEl>
                                          <p:spTgt spid="21"/>
                                        </p:tgtEl>
                                      </p:cBhvr>
                                      <p:to x="100000" y="95000"/>
                                    </p:animScale>
                                    <p:animScale>
                                      <p:cBhvr>
                                        <p:cTn id="140" dur="166" decel="50000">
                                          <p:stCondLst>
                                            <p:cond delay="1834"/>
                                          </p:stCondLst>
                                        </p:cTn>
                                        <p:tgtEl>
                                          <p:spTgt spid="21"/>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down)">
                                      <p:cBhvr>
                                        <p:cTn id="143" dur="580">
                                          <p:stCondLst>
                                            <p:cond delay="0"/>
                                          </p:stCondLst>
                                        </p:cTn>
                                        <p:tgtEl>
                                          <p:spTgt spid="57"/>
                                        </p:tgtEl>
                                      </p:cBhvr>
                                    </p:animEffect>
                                    <p:anim calcmode="lin" valueType="num">
                                      <p:cBhvr>
                                        <p:cTn id="144"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149" dur="26">
                                          <p:stCondLst>
                                            <p:cond delay="650"/>
                                          </p:stCondLst>
                                        </p:cTn>
                                        <p:tgtEl>
                                          <p:spTgt spid="57"/>
                                        </p:tgtEl>
                                      </p:cBhvr>
                                      <p:to x="100000" y="60000"/>
                                    </p:animScale>
                                    <p:animScale>
                                      <p:cBhvr>
                                        <p:cTn id="150" dur="166" decel="50000">
                                          <p:stCondLst>
                                            <p:cond delay="676"/>
                                          </p:stCondLst>
                                        </p:cTn>
                                        <p:tgtEl>
                                          <p:spTgt spid="57"/>
                                        </p:tgtEl>
                                      </p:cBhvr>
                                      <p:to x="100000" y="100000"/>
                                    </p:animScale>
                                    <p:animScale>
                                      <p:cBhvr>
                                        <p:cTn id="151" dur="26">
                                          <p:stCondLst>
                                            <p:cond delay="1312"/>
                                          </p:stCondLst>
                                        </p:cTn>
                                        <p:tgtEl>
                                          <p:spTgt spid="57"/>
                                        </p:tgtEl>
                                      </p:cBhvr>
                                      <p:to x="100000" y="80000"/>
                                    </p:animScale>
                                    <p:animScale>
                                      <p:cBhvr>
                                        <p:cTn id="152" dur="166" decel="50000">
                                          <p:stCondLst>
                                            <p:cond delay="1338"/>
                                          </p:stCondLst>
                                        </p:cTn>
                                        <p:tgtEl>
                                          <p:spTgt spid="57"/>
                                        </p:tgtEl>
                                      </p:cBhvr>
                                      <p:to x="100000" y="100000"/>
                                    </p:animScale>
                                    <p:animScale>
                                      <p:cBhvr>
                                        <p:cTn id="153" dur="26">
                                          <p:stCondLst>
                                            <p:cond delay="1642"/>
                                          </p:stCondLst>
                                        </p:cTn>
                                        <p:tgtEl>
                                          <p:spTgt spid="57"/>
                                        </p:tgtEl>
                                      </p:cBhvr>
                                      <p:to x="100000" y="90000"/>
                                    </p:animScale>
                                    <p:animScale>
                                      <p:cBhvr>
                                        <p:cTn id="154" dur="166" decel="50000">
                                          <p:stCondLst>
                                            <p:cond delay="1668"/>
                                          </p:stCondLst>
                                        </p:cTn>
                                        <p:tgtEl>
                                          <p:spTgt spid="57"/>
                                        </p:tgtEl>
                                      </p:cBhvr>
                                      <p:to x="100000" y="100000"/>
                                    </p:animScale>
                                    <p:animScale>
                                      <p:cBhvr>
                                        <p:cTn id="155" dur="26">
                                          <p:stCondLst>
                                            <p:cond delay="1808"/>
                                          </p:stCondLst>
                                        </p:cTn>
                                        <p:tgtEl>
                                          <p:spTgt spid="57"/>
                                        </p:tgtEl>
                                      </p:cBhvr>
                                      <p:to x="100000" y="95000"/>
                                    </p:animScale>
                                    <p:animScale>
                                      <p:cBhvr>
                                        <p:cTn id="156" dur="166" decel="50000">
                                          <p:stCondLst>
                                            <p:cond delay="1834"/>
                                          </p:stCondLst>
                                        </p:cTn>
                                        <p:tgtEl>
                                          <p:spTgt spid="57"/>
                                        </p:tgtEl>
                                      </p:cBhvr>
                                      <p:to x="100000" y="100000"/>
                                    </p:animScale>
                                  </p:childTnLst>
                                </p:cTn>
                              </p:par>
                              <p:par>
                                <p:cTn id="157" presetID="26" presetClass="entr" presetSubtype="0" fill="hold"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wipe(down)">
                                      <p:cBhvr>
                                        <p:cTn id="159" dur="580">
                                          <p:stCondLst>
                                            <p:cond delay="0"/>
                                          </p:stCondLst>
                                        </p:cTn>
                                        <p:tgtEl>
                                          <p:spTgt spid="24"/>
                                        </p:tgtEl>
                                      </p:cBhvr>
                                    </p:animEffect>
                                    <p:anim calcmode="lin" valueType="num">
                                      <p:cBhvr>
                                        <p:cTn id="16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65" dur="26">
                                          <p:stCondLst>
                                            <p:cond delay="650"/>
                                          </p:stCondLst>
                                        </p:cTn>
                                        <p:tgtEl>
                                          <p:spTgt spid="24"/>
                                        </p:tgtEl>
                                      </p:cBhvr>
                                      <p:to x="100000" y="60000"/>
                                    </p:animScale>
                                    <p:animScale>
                                      <p:cBhvr>
                                        <p:cTn id="166" dur="166" decel="50000">
                                          <p:stCondLst>
                                            <p:cond delay="676"/>
                                          </p:stCondLst>
                                        </p:cTn>
                                        <p:tgtEl>
                                          <p:spTgt spid="24"/>
                                        </p:tgtEl>
                                      </p:cBhvr>
                                      <p:to x="100000" y="100000"/>
                                    </p:animScale>
                                    <p:animScale>
                                      <p:cBhvr>
                                        <p:cTn id="167" dur="26">
                                          <p:stCondLst>
                                            <p:cond delay="1312"/>
                                          </p:stCondLst>
                                        </p:cTn>
                                        <p:tgtEl>
                                          <p:spTgt spid="24"/>
                                        </p:tgtEl>
                                      </p:cBhvr>
                                      <p:to x="100000" y="80000"/>
                                    </p:animScale>
                                    <p:animScale>
                                      <p:cBhvr>
                                        <p:cTn id="168" dur="166" decel="50000">
                                          <p:stCondLst>
                                            <p:cond delay="1338"/>
                                          </p:stCondLst>
                                        </p:cTn>
                                        <p:tgtEl>
                                          <p:spTgt spid="24"/>
                                        </p:tgtEl>
                                      </p:cBhvr>
                                      <p:to x="100000" y="100000"/>
                                    </p:animScale>
                                    <p:animScale>
                                      <p:cBhvr>
                                        <p:cTn id="169" dur="26">
                                          <p:stCondLst>
                                            <p:cond delay="1642"/>
                                          </p:stCondLst>
                                        </p:cTn>
                                        <p:tgtEl>
                                          <p:spTgt spid="24"/>
                                        </p:tgtEl>
                                      </p:cBhvr>
                                      <p:to x="100000" y="90000"/>
                                    </p:animScale>
                                    <p:animScale>
                                      <p:cBhvr>
                                        <p:cTn id="170" dur="166" decel="50000">
                                          <p:stCondLst>
                                            <p:cond delay="1668"/>
                                          </p:stCondLst>
                                        </p:cTn>
                                        <p:tgtEl>
                                          <p:spTgt spid="24"/>
                                        </p:tgtEl>
                                      </p:cBhvr>
                                      <p:to x="100000" y="100000"/>
                                    </p:animScale>
                                    <p:animScale>
                                      <p:cBhvr>
                                        <p:cTn id="171" dur="26">
                                          <p:stCondLst>
                                            <p:cond delay="1808"/>
                                          </p:stCondLst>
                                        </p:cTn>
                                        <p:tgtEl>
                                          <p:spTgt spid="24"/>
                                        </p:tgtEl>
                                      </p:cBhvr>
                                      <p:to x="100000" y="95000"/>
                                    </p:animScale>
                                    <p:animScale>
                                      <p:cBhvr>
                                        <p:cTn id="172" dur="166" decel="50000">
                                          <p:stCondLst>
                                            <p:cond delay="1834"/>
                                          </p:stCondLst>
                                        </p:cTn>
                                        <p:tgtEl>
                                          <p:spTgt spid="24"/>
                                        </p:tgtEl>
                                      </p:cBhvr>
                                      <p:to x="100000" y="100000"/>
                                    </p:animScale>
                                  </p:childTnLst>
                                </p:cTn>
                              </p:par>
                              <p:par>
                                <p:cTn id="173" presetID="26"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wipe(down)">
                                      <p:cBhvr>
                                        <p:cTn id="175" dur="580">
                                          <p:stCondLst>
                                            <p:cond delay="0"/>
                                          </p:stCondLst>
                                        </p:cTn>
                                        <p:tgtEl>
                                          <p:spTgt spid="60"/>
                                        </p:tgtEl>
                                      </p:cBhvr>
                                    </p:animEffect>
                                    <p:anim calcmode="lin" valueType="num">
                                      <p:cBhvr>
                                        <p:cTn id="17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81" dur="26">
                                          <p:stCondLst>
                                            <p:cond delay="650"/>
                                          </p:stCondLst>
                                        </p:cTn>
                                        <p:tgtEl>
                                          <p:spTgt spid="60"/>
                                        </p:tgtEl>
                                      </p:cBhvr>
                                      <p:to x="100000" y="60000"/>
                                    </p:animScale>
                                    <p:animScale>
                                      <p:cBhvr>
                                        <p:cTn id="182" dur="166" decel="50000">
                                          <p:stCondLst>
                                            <p:cond delay="676"/>
                                          </p:stCondLst>
                                        </p:cTn>
                                        <p:tgtEl>
                                          <p:spTgt spid="60"/>
                                        </p:tgtEl>
                                      </p:cBhvr>
                                      <p:to x="100000" y="100000"/>
                                    </p:animScale>
                                    <p:animScale>
                                      <p:cBhvr>
                                        <p:cTn id="183" dur="26">
                                          <p:stCondLst>
                                            <p:cond delay="1312"/>
                                          </p:stCondLst>
                                        </p:cTn>
                                        <p:tgtEl>
                                          <p:spTgt spid="60"/>
                                        </p:tgtEl>
                                      </p:cBhvr>
                                      <p:to x="100000" y="80000"/>
                                    </p:animScale>
                                    <p:animScale>
                                      <p:cBhvr>
                                        <p:cTn id="184" dur="166" decel="50000">
                                          <p:stCondLst>
                                            <p:cond delay="1338"/>
                                          </p:stCondLst>
                                        </p:cTn>
                                        <p:tgtEl>
                                          <p:spTgt spid="60"/>
                                        </p:tgtEl>
                                      </p:cBhvr>
                                      <p:to x="100000" y="100000"/>
                                    </p:animScale>
                                    <p:animScale>
                                      <p:cBhvr>
                                        <p:cTn id="185" dur="26">
                                          <p:stCondLst>
                                            <p:cond delay="1642"/>
                                          </p:stCondLst>
                                        </p:cTn>
                                        <p:tgtEl>
                                          <p:spTgt spid="60"/>
                                        </p:tgtEl>
                                      </p:cBhvr>
                                      <p:to x="100000" y="90000"/>
                                    </p:animScale>
                                    <p:animScale>
                                      <p:cBhvr>
                                        <p:cTn id="186" dur="166" decel="50000">
                                          <p:stCondLst>
                                            <p:cond delay="1668"/>
                                          </p:stCondLst>
                                        </p:cTn>
                                        <p:tgtEl>
                                          <p:spTgt spid="60"/>
                                        </p:tgtEl>
                                      </p:cBhvr>
                                      <p:to x="100000" y="100000"/>
                                    </p:animScale>
                                    <p:animScale>
                                      <p:cBhvr>
                                        <p:cTn id="187" dur="26">
                                          <p:stCondLst>
                                            <p:cond delay="1808"/>
                                          </p:stCondLst>
                                        </p:cTn>
                                        <p:tgtEl>
                                          <p:spTgt spid="60"/>
                                        </p:tgtEl>
                                      </p:cBhvr>
                                      <p:to x="100000" y="95000"/>
                                    </p:animScale>
                                    <p:animScale>
                                      <p:cBhvr>
                                        <p:cTn id="188" dur="166" decel="50000">
                                          <p:stCondLst>
                                            <p:cond delay="1834"/>
                                          </p:stCondLst>
                                        </p:cTn>
                                        <p:tgtEl>
                                          <p:spTgt spid="60"/>
                                        </p:tgtEl>
                                      </p:cBhvr>
                                      <p:to x="100000" y="100000"/>
                                    </p:animScale>
                                  </p:childTnLst>
                                </p:cTn>
                              </p:par>
                              <p:par>
                                <p:cTn id="189" presetID="26" presetClass="entr" presetSubtype="0" fill="hold" grpId="0" nodeType="withEffect">
                                  <p:stCondLst>
                                    <p:cond delay="0"/>
                                  </p:stCondLst>
                                  <p:childTnLst>
                                    <p:set>
                                      <p:cBhvr>
                                        <p:cTn id="190" dur="1" fill="hold">
                                          <p:stCondLst>
                                            <p:cond delay="0"/>
                                          </p:stCondLst>
                                        </p:cTn>
                                        <p:tgtEl>
                                          <p:spTgt spid="59"/>
                                        </p:tgtEl>
                                        <p:attrNameLst>
                                          <p:attrName>style.visibility</p:attrName>
                                        </p:attrNameLst>
                                      </p:cBhvr>
                                      <p:to>
                                        <p:strVal val="visible"/>
                                      </p:to>
                                    </p:set>
                                    <p:animEffect transition="in" filter="wipe(down)">
                                      <p:cBhvr>
                                        <p:cTn id="191" dur="580">
                                          <p:stCondLst>
                                            <p:cond delay="0"/>
                                          </p:stCondLst>
                                        </p:cTn>
                                        <p:tgtEl>
                                          <p:spTgt spid="59"/>
                                        </p:tgtEl>
                                      </p:cBhvr>
                                    </p:animEffect>
                                    <p:anim calcmode="lin" valueType="num">
                                      <p:cBhvr>
                                        <p:cTn id="192"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93"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94"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95"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96"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97" dur="26">
                                          <p:stCondLst>
                                            <p:cond delay="650"/>
                                          </p:stCondLst>
                                        </p:cTn>
                                        <p:tgtEl>
                                          <p:spTgt spid="59"/>
                                        </p:tgtEl>
                                      </p:cBhvr>
                                      <p:to x="100000" y="60000"/>
                                    </p:animScale>
                                    <p:animScale>
                                      <p:cBhvr>
                                        <p:cTn id="198" dur="166" decel="50000">
                                          <p:stCondLst>
                                            <p:cond delay="676"/>
                                          </p:stCondLst>
                                        </p:cTn>
                                        <p:tgtEl>
                                          <p:spTgt spid="59"/>
                                        </p:tgtEl>
                                      </p:cBhvr>
                                      <p:to x="100000" y="100000"/>
                                    </p:animScale>
                                    <p:animScale>
                                      <p:cBhvr>
                                        <p:cTn id="199" dur="26">
                                          <p:stCondLst>
                                            <p:cond delay="1312"/>
                                          </p:stCondLst>
                                        </p:cTn>
                                        <p:tgtEl>
                                          <p:spTgt spid="59"/>
                                        </p:tgtEl>
                                      </p:cBhvr>
                                      <p:to x="100000" y="80000"/>
                                    </p:animScale>
                                    <p:animScale>
                                      <p:cBhvr>
                                        <p:cTn id="200" dur="166" decel="50000">
                                          <p:stCondLst>
                                            <p:cond delay="1338"/>
                                          </p:stCondLst>
                                        </p:cTn>
                                        <p:tgtEl>
                                          <p:spTgt spid="59"/>
                                        </p:tgtEl>
                                      </p:cBhvr>
                                      <p:to x="100000" y="100000"/>
                                    </p:animScale>
                                    <p:animScale>
                                      <p:cBhvr>
                                        <p:cTn id="201" dur="26">
                                          <p:stCondLst>
                                            <p:cond delay="1642"/>
                                          </p:stCondLst>
                                        </p:cTn>
                                        <p:tgtEl>
                                          <p:spTgt spid="59"/>
                                        </p:tgtEl>
                                      </p:cBhvr>
                                      <p:to x="100000" y="90000"/>
                                    </p:animScale>
                                    <p:animScale>
                                      <p:cBhvr>
                                        <p:cTn id="202" dur="166" decel="50000">
                                          <p:stCondLst>
                                            <p:cond delay="1668"/>
                                          </p:stCondLst>
                                        </p:cTn>
                                        <p:tgtEl>
                                          <p:spTgt spid="59"/>
                                        </p:tgtEl>
                                      </p:cBhvr>
                                      <p:to x="100000" y="100000"/>
                                    </p:animScale>
                                    <p:animScale>
                                      <p:cBhvr>
                                        <p:cTn id="203" dur="26">
                                          <p:stCondLst>
                                            <p:cond delay="1808"/>
                                          </p:stCondLst>
                                        </p:cTn>
                                        <p:tgtEl>
                                          <p:spTgt spid="59"/>
                                        </p:tgtEl>
                                      </p:cBhvr>
                                      <p:to x="100000" y="95000"/>
                                    </p:animScale>
                                    <p:animScale>
                                      <p:cBhvr>
                                        <p:cTn id="204" dur="166" decel="50000">
                                          <p:stCondLst>
                                            <p:cond delay="1834"/>
                                          </p:stCondLst>
                                        </p:cTn>
                                        <p:tgtEl>
                                          <p:spTgt spid="59"/>
                                        </p:tgtEl>
                                      </p:cBhvr>
                                      <p:to x="100000" y="100000"/>
                                    </p:animScale>
                                  </p:childTnLst>
                                </p:cTn>
                              </p:par>
                              <p:par>
                                <p:cTn id="205" presetID="22" presetClass="entr" presetSubtype="4" fill="hold" nodeType="withEffect">
                                  <p:stCondLst>
                                    <p:cond delay="0"/>
                                  </p:stCondLst>
                                  <p:childTnLst>
                                    <p:set>
                                      <p:cBhvr>
                                        <p:cTn id="206" dur="1" fill="hold">
                                          <p:stCondLst>
                                            <p:cond delay="0"/>
                                          </p:stCondLst>
                                        </p:cTn>
                                        <p:tgtEl>
                                          <p:spTgt spid="27"/>
                                        </p:tgtEl>
                                        <p:attrNameLst>
                                          <p:attrName>style.visibility</p:attrName>
                                        </p:attrNameLst>
                                      </p:cBhvr>
                                      <p:to>
                                        <p:strVal val="visible"/>
                                      </p:to>
                                    </p:set>
                                    <p:animEffect transition="in" filter="wipe(down)">
                                      <p:cBhvr>
                                        <p:cTn id="207" dur="500"/>
                                        <p:tgtEl>
                                          <p:spTgt spid="27"/>
                                        </p:tgtEl>
                                      </p:cBhvr>
                                    </p:animEffect>
                                  </p:childTnLst>
                                </p:cTn>
                              </p:par>
                              <p:par>
                                <p:cTn id="208" presetID="22" presetClass="entr" presetSubtype="4" fill="hold" nodeType="withEffect">
                                  <p:stCondLst>
                                    <p:cond delay="0"/>
                                  </p:stCondLst>
                                  <p:childTnLst>
                                    <p:set>
                                      <p:cBhvr>
                                        <p:cTn id="209" dur="1" fill="hold">
                                          <p:stCondLst>
                                            <p:cond delay="0"/>
                                          </p:stCondLst>
                                        </p:cTn>
                                        <p:tgtEl>
                                          <p:spTgt spid="37"/>
                                        </p:tgtEl>
                                        <p:attrNameLst>
                                          <p:attrName>style.visibility</p:attrName>
                                        </p:attrNameLst>
                                      </p:cBhvr>
                                      <p:to>
                                        <p:strVal val="visible"/>
                                      </p:to>
                                    </p:set>
                                    <p:animEffect transition="in" filter="wipe(down)">
                                      <p:cBhvr>
                                        <p:cTn id="210" dur="500"/>
                                        <p:tgtEl>
                                          <p:spTgt spid="37"/>
                                        </p:tgtEl>
                                      </p:cBhvr>
                                    </p:animEffect>
                                  </p:childTnLst>
                                </p:cTn>
                              </p:par>
                              <p:par>
                                <p:cTn id="211" presetID="10" presetClass="entr" presetSubtype="0" fill="hold" nodeType="withEffect">
                                  <p:stCondLst>
                                    <p:cond delay="0"/>
                                  </p:stCondLst>
                                  <p:childTnLst>
                                    <p:set>
                                      <p:cBhvr>
                                        <p:cTn id="212" dur="1" fill="hold">
                                          <p:stCondLst>
                                            <p:cond delay="0"/>
                                          </p:stCondLst>
                                        </p:cTn>
                                        <p:tgtEl>
                                          <p:spTgt spid="9"/>
                                        </p:tgtEl>
                                        <p:attrNameLst>
                                          <p:attrName>style.visibility</p:attrName>
                                        </p:attrNameLst>
                                      </p:cBhvr>
                                      <p:to>
                                        <p:strVal val="visible"/>
                                      </p:to>
                                    </p:set>
                                    <p:animEffect transition="in" filter="fade">
                                      <p:cBhvr>
                                        <p:cTn id="2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525"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4C8DAB"/>
            </a:solidFill>
          </p:spPr>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259139" y="1544666"/>
            <a:ext cx="3637626" cy="719766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925" r="-925"/>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p:nvPr/>
        </p:nvGrpSpPr>
        <p:grpSpPr>
          <a:xfrm>
            <a:off x="11551926" y="4083670"/>
            <a:ext cx="1042538" cy="47625"/>
            <a:chOff x="0" y="0"/>
            <a:chExt cx="274578" cy="12543"/>
          </a:xfrm>
        </p:grpSpPr>
        <p:sp>
          <p:nvSpPr>
            <p:cNvPr id="26" name="Freeform 2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27" name="TextBox 2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551926" y="4818459"/>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1" name="Group 31"/>
          <p:cNvGrpSpPr/>
          <p:nvPr/>
        </p:nvGrpSpPr>
        <p:grpSpPr>
          <a:xfrm>
            <a:off x="11551926" y="6028813"/>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4" name="Group 34"/>
          <p:cNvGrpSpPr/>
          <p:nvPr/>
        </p:nvGrpSpPr>
        <p:grpSpPr>
          <a:xfrm>
            <a:off x="11551926" y="7239166"/>
            <a:ext cx="677751" cy="6777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Freeform 37"/>
          <p:cNvSpPr/>
          <p:nvPr/>
        </p:nvSpPr>
        <p:spPr>
          <a:xfrm>
            <a:off x="-368934" y="1178750"/>
            <a:ext cx="4628074" cy="7929500"/>
          </a:xfrm>
          <a:custGeom>
            <a:avLst/>
            <a:gdLst/>
            <a:ahLst/>
            <a:cxnLst/>
            <a:rect l="l" t="t" r="r" b="b"/>
            <a:pathLst>
              <a:path w="4628074" h="7929500">
                <a:moveTo>
                  <a:pt x="0" y="0"/>
                </a:moveTo>
                <a:lnTo>
                  <a:pt x="4628073" y="0"/>
                </a:lnTo>
                <a:lnTo>
                  <a:pt x="4628073" y="7929500"/>
                </a:lnTo>
                <a:lnTo>
                  <a:pt x="0" y="7929500"/>
                </a:lnTo>
                <a:lnTo>
                  <a:pt x="0" y="0"/>
                </a:lnTo>
                <a:close/>
              </a:path>
            </a:pathLst>
          </a:custGeom>
          <a:blipFill>
            <a:blip r:embed="rId5"/>
            <a:stretch>
              <a:fillRect/>
            </a:stretch>
          </a:blipFill>
        </p:spPr>
      </p:sp>
      <p:sp>
        <p:nvSpPr>
          <p:cNvPr id="38" name="TextBox 38"/>
          <p:cNvSpPr txBox="1"/>
          <p:nvPr/>
        </p:nvSpPr>
        <p:spPr>
          <a:xfrm>
            <a:off x="1028700"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JAWA</a:t>
            </a:r>
          </a:p>
        </p:txBody>
      </p:sp>
      <p:sp>
        <p:nvSpPr>
          <p:cNvPr id="39" name="TextBox 39"/>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40" name="TextBox 40"/>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41" name="TextBox 41"/>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42" name="TextBox 42"/>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43" name="TextBox 43"/>
          <p:cNvSpPr txBox="1"/>
          <p:nvPr/>
        </p:nvSpPr>
        <p:spPr>
          <a:xfrm>
            <a:off x="11551926" y="2575062"/>
            <a:ext cx="4982921" cy="1070461"/>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Old Vs New UI</a:t>
            </a:r>
          </a:p>
          <a:p>
            <a:pPr algn="l">
              <a:lnSpc>
                <a:spcPts val="2762"/>
              </a:lnSpc>
            </a:pPr>
            <a:r>
              <a:rPr lang="en-US" sz="2360" b="1" dirty="0">
                <a:solidFill>
                  <a:srgbClr val="1F2020"/>
                </a:solidFill>
                <a:latin typeface="Poppins Bold"/>
                <a:ea typeface="Poppins Bold"/>
                <a:cs typeface="Poppins Bold"/>
                <a:sym typeface="Poppins Bold"/>
              </a:rPr>
              <a:t> Get Started Page</a:t>
            </a:r>
          </a:p>
        </p:txBody>
      </p:sp>
      <p:sp>
        <p:nvSpPr>
          <p:cNvPr id="44" name="TextBox 44"/>
          <p:cNvSpPr txBox="1"/>
          <p:nvPr/>
        </p:nvSpPr>
        <p:spPr>
          <a:xfrm>
            <a:off x="12499214" y="4839423"/>
            <a:ext cx="4035634" cy="40767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new UI is simpler and easier to understand, while the old UI was boring and difficult to navigate.</a:t>
            </a:r>
          </a:p>
        </p:txBody>
      </p:sp>
      <p:sp>
        <p:nvSpPr>
          <p:cNvPr id="45" name="TextBox 45"/>
          <p:cNvSpPr txBox="1"/>
          <p:nvPr/>
        </p:nvSpPr>
        <p:spPr>
          <a:xfrm>
            <a:off x="11642746" y="4994457"/>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01</a:t>
            </a:r>
          </a:p>
        </p:txBody>
      </p:sp>
      <p:sp>
        <p:nvSpPr>
          <p:cNvPr id="46" name="TextBox 46"/>
          <p:cNvSpPr txBox="1"/>
          <p:nvPr/>
        </p:nvSpPr>
        <p:spPr>
          <a:xfrm>
            <a:off x="12499214" y="6049776"/>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You can now change the app's language by clicking the "English/Urdu" button, where a variety of languages are available.</a:t>
            </a:r>
          </a:p>
        </p:txBody>
      </p:sp>
      <p:sp>
        <p:nvSpPr>
          <p:cNvPr id="47" name="TextBox 47"/>
          <p:cNvSpPr txBox="1"/>
          <p:nvPr/>
        </p:nvSpPr>
        <p:spPr>
          <a:xfrm>
            <a:off x="11642746" y="620481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8" name="TextBox 48"/>
          <p:cNvSpPr txBox="1"/>
          <p:nvPr/>
        </p:nvSpPr>
        <p:spPr>
          <a:xfrm>
            <a:off x="12499214" y="7260130"/>
            <a:ext cx="4035634" cy="82677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text "Click below to begin your journey" has been added, which wasn’t in the old UI. It changes with the selected language and helps semi-literate users identify which button to click.</a:t>
            </a:r>
          </a:p>
        </p:txBody>
      </p:sp>
      <p:sp>
        <p:nvSpPr>
          <p:cNvPr id="49" name="TextBox 49"/>
          <p:cNvSpPr txBox="1"/>
          <p:nvPr/>
        </p:nvSpPr>
        <p:spPr>
          <a:xfrm>
            <a:off x="11642746" y="74151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Scale>
                                      <p:cBhvr>
                                        <p:cTn id="7"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7"/>
                                        </p:tgtEl>
                                        <p:attrNameLst>
                                          <p:attrName>ppt_x</p:attrName>
                                          <p:attrName>ppt_y</p:attrName>
                                        </p:attrNameLst>
                                      </p:cBhvr>
                                    </p:animMotion>
                                    <p:animEffect transition="in" filter="fade">
                                      <p:cBhvr>
                                        <p:cTn id="9" dur="1000"/>
                                        <p:tgtEl>
                                          <p:spTgt spid="37"/>
                                        </p:tgtEl>
                                      </p:cBhvr>
                                    </p:animEffect>
                                  </p:childTnLst>
                                </p:cTn>
                              </p:par>
                              <p:par>
                                <p:cTn id="10" presetID="5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Scale>
                                      <p:cBhvr>
                                        <p:cTn id="1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5"/>
                                        </p:tgtEl>
                                        <p:attrNameLst>
                                          <p:attrName>ppt_x</p:attrName>
                                          <p:attrName>ppt_y</p:attrName>
                                        </p:attrNameLst>
                                      </p:cBhvr>
                                    </p:animMotion>
                                    <p:animEffect transition="in" filter="fade">
                                      <p:cBhvr>
                                        <p:cTn id="14" dur="1000"/>
                                        <p:tgtEl>
                                          <p:spTgt spid="1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strVal val="#ppt_h"/>
                                          </p:val>
                                        </p:tav>
                                        <p:tav tm="100000">
                                          <p:val>
                                            <p:strVal val="#ppt_h"/>
                                          </p:val>
                                        </p:tav>
                                      </p:tavLst>
                                    </p:anim>
                                  </p:childTnLst>
                                </p:cTn>
                              </p:par>
                              <p:par>
                                <p:cTn id="57" presetID="17" presetClass="entr" presetSubtype="1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525"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4C8DAB"/>
            </a:solidFill>
          </p:spPr>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139907" y="1534025"/>
            <a:ext cx="3662365" cy="7246619"/>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60" r="-1060"/>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p:nvPr/>
        </p:nvGrpSpPr>
        <p:grpSpPr>
          <a:xfrm>
            <a:off x="11551926" y="4077304"/>
            <a:ext cx="1042538" cy="47625"/>
            <a:chOff x="0" y="0"/>
            <a:chExt cx="274578" cy="12543"/>
          </a:xfrm>
        </p:grpSpPr>
        <p:sp>
          <p:nvSpPr>
            <p:cNvPr id="26" name="Freeform 2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27" name="TextBox 2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551926" y="4818459"/>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1" name="Group 31"/>
          <p:cNvGrpSpPr/>
          <p:nvPr/>
        </p:nvGrpSpPr>
        <p:grpSpPr>
          <a:xfrm>
            <a:off x="11551926" y="6028813"/>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4" name="Group 34"/>
          <p:cNvGrpSpPr/>
          <p:nvPr/>
        </p:nvGrpSpPr>
        <p:grpSpPr>
          <a:xfrm>
            <a:off x="11551926" y="7239166"/>
            <a:ext cx="677751" cy="6777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Freeform 37"/>
          <p:cNvSpPr/>
          <p:nvPr/>
        </p:nvSpPr>
        <p:spPr>
          <a:xfrm>
            <a:off x="-27601" y="1266607"/>
            <a:ext cx="3900807" cy="7781456"/>
          </a:xfrm>
          <a:custGeom>
            <a:avLst/>
            <a:gdLst/>
            <a:ahLst/>
            <a:cxnLst/>
            <a:rect l="l" t="t" r="r" b="b"/>
            <a:pathLst>
              <a:path w="3900807" h="7781456">
                <a:moveTo>
                  <a:pt x="0" y="0"/>
                </a:moveTo>
                <a:lnTo>
                  <a:pt x="3900808" y="0"/>
                </a:lnTo>
                <a:lnTo>
                  <a:pt x="3900808" y="7781456"/>
                </a:lnTo>
                <a:lnTo>
                  <a:pt x="0" y="7781456"/>
                </a:lnTo>
                <a:lnTo>
                  <a:pt x="0" y="0"/>
                </a:lnTo>
                <a:close/>
              </a:path>
            </a:pathLst>
          </a:custGeom>
          <a:blipFill>
            <a:blip r:embed="rId5"/>
            <a:stretch>
              <a:fillRect/>
            </a:stretch>
          </a:blipFill>
        </p:spPr>
      </p:sp>
      <p:sp>
        <p:nvSpPr>
          <p:cNvPr id="38" name="TextBox 38"/>
          <p:cNvSpPr txBox="1"/>
          <p:nvPr/>
        </p:nvSpPr>
        <p:spPr>
          <a:xfrm>
            <a:off x="1028700"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JAWA</a:t>
            </a:r>
          </a:p>
        </p:txBody>
      </p:sp>
      <p:sp>
        <p:nvSpPr>
          <p:cNvPr id="39" name="TextBox 39"/>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40" name="TextBox 40"/>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41" name="TextBox 41"/>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42" name="TextBox 42"/>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43" name="TextBox 43"/>
          <p:cNvSpPr txBox="1"/>
          <p:nvPr/>
        </p:nvSpPr>
        <p:spPr>
          <a:xfrm>
            <a:off x="11551926" y="2581428"/>
            <a:ext cx="4982921" cy="1070461"/>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Old Vs New UI</a:t>
            </a:r>
          </a:p>
          <a:p>
            <a:pPr algn="l">
              <a:lnSpc>
                <a:spcPts val="2762"/>
              </a:lnSpc>
            </a:pPr>
            <a:r>
              <a:rPr lang="en-US" sz="2360" b="1" dirty="0">
                <a:solidFill>
                  <a:srgbClr val="1F2020"/>
                </a:solidFill>
                <a:latin typeface="Poppins Bold"/>
                <a:ea typeface="Poppins Bold"/>
                <a:cs typeface="Poppins Bold"/>
                <a:sym typeface="Poppins Bold"/>
              </a:rPr>
              <a:t> Category Selection Page</a:t>
            </a:r>
          </a:p>
        </p:txBody>
      </p:sp>
      <p:sp>
        <p:nvSpPr>
          <p:cNvPr id="44" name="TextBox 44"/>
          <p:cNvSpPr txBox="1"/>
          <p:nvPr/>
        </p:nvSpPr>
        <p:spPr>
          <a:xfrm>
            <a:off x="12499214" y="4839423"/>
            <a:ext cx="4035634" cy="617220"/>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The UI has been made more interesting by incorporating emojis, making it more attractive and user-friendly, especially for semi-literate users.</a:t>
            </a:r>
          </a:p>
        </p:txBody>
      </p:sp>
      <p:sp>
        <p:nvSpPr>
          <p:cNvPr id="45" name="TextBox 45"/>
          <p:cNvSpPr txBox="1"/>
          <p:nvPr/>
        </p:nvSpPr>
        <p:spPr>
          <a:xfrm>
            <a:off x="11642746" y="499445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46" name="TextBox 46"/>
          <p:cNvSpPr txBox="1"/>
          <p:nvPr/>
        </p:nvSpPr>
        <p:spPr>
          <a:xfrm>
            <a:off x="12499214" y="6049776"/>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"Next" button has been removed. Now, simply clicking on any of the available categories will take you directly to the login or home page.</a:t>
            </a:r>
          </a:p>
        </p:txBody>
      </p:sp>
      <p:sp>
        <p:nvSpPr>
          <p:cNvPr id="47" name="TextBox 47"/>
          <p:cNvSpPr txBox="1"/>
          <p:nvPr/>
        </p:nvSpPr>
        <p:spPr>
          <a:xfrm>
            <a:off x="11642746" y="620481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8" name="TextBox 48"/>
          <p:cNvSpPr txBox="1"/>
          <p:nvPr/>
        </p:nvSpPr>
        <p:spPr>
          <a:xfrm>
            <a:off x="12499214" y="7260130"/>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old UI was basic and lacked design elements. Numerous improvements have been made to transform it into a more user-friendly interface.</a:t>
            </a:r>
          </a:p>
        </p:txBody>
      </p:sp>
      <p:sp>
        <p:nvSpPr>
          <p:cNvPr id="49" name="TextBox 49"/>
          <p:cNvSpPr txBox="1"/>
          <p:nvPr/>
        </p:nvSpPr>
        <p:spPr>
          <a:xfrm>
            <a:off x="11642746" y="74151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42"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par>
                                <p:cTn id="27" presetID="26"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80">
                                          <p:stCondLst>
                                            <p:cond delay="0"/>
                                          </p:stCondLst>
                                        </p:cTn>
                                        <p:tgtEl>
                                          <p:spTgt spid="44"/>
                                        </p:tgtEl>
                                      </p:cBhvr>
                                    </p:animEffect>
                                    <p:anim calcmode="lin" valueType="num">
                                      <p:cBhvr>
                                        <p:cTn id="30"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35" dur="26">
                                          <p:stCondLst>
                                            <p:cond delay="650"/>
                                          </p:stCondLst>
                                        </p:cTn>
                                        <p:tgtEl>
                                          <p:spTgt spid="44"/>
                                        </p:tgtEl>
                                      </p:cBhvr>
                                      <p:to x="100000" y="60000"/>
                                    </p:animScale>
                                    <p:animScale>
                                      <p:cBhvr>
                                        <p:cTn id="36" dur="166" decel="50000">
                                          <p:stCondLst>
                                            <p:cond delay="676"/>
                                          </p:stCondLst>
                                        </p:cTn>
                                        <p:tgtEl>
                                          <p:spTgt spid="44"/>
                                        </p:tgtEl>
                                      </p:cBhvr>
                                      <p:to x="100000" y="100000"/>
                                    </p:animScale>
                                    <p:animScale>
                                      <p:cBhvr>
                                        <p:cTn id="37" dur="26">
                                          <p:stCondLst>
                                            <p:cond delay="1312"/>
                                          </p:stCondLst>
                                        </p:cTn>
                                        <p:tgtEl>
                                          <p:spTgt spid="44"/>
                                        </p:tgtEl>
                                      </p:cBhvr>
                                      <p:to x="100000" y="80000"/>
                                    </p:animScale>
                                    <p:animScale>
                                      <p:cBhvr>
                                        <p:cTn id="38" dur="166" decel="50000">
                                          <p:stCondLst>
                                            <p:cond delay="1338"/>
                                          </p:stCondLst>
                                        </p:cTn>
                                        <p:tgtEl>
                                          <p:spTgt spid="44"/>
                                        </p:tgtEl>
                                      </p:cBhvr>
                                      <p:to x="100000" y="100000"/>
                                    </p:animScale>
                                    <p:animScale>
                                      <p:cBhvr>
                                        <p:cTn id="39" dur="26">
                                          <p:stCondLst>
                                            <p:cond delay="1642"/>
                                          </p:stCondLst>
                                        </p:cTn>
                                        <p:tgtEl>
                                          <p:spTgt spid="44"/>
                                        </p:tgtEl>
                                      </p:cBhvr>
                                      <p:to x="100000" y="90000"/>
                                    </p:animScale>
                                    <p:animScale>
                                      <p:cBhvr>
                                        <p:cTn id="40" dur="166" decel="50000">
                                          <p:stCondLst>
                                            <p:cond delay="1668"/>
                                          </p:stCondLst>
                                        </p:cTn>
                                        <p:tgtEl>
                                          <p:spTgt spid="44"/>
                                        </p:tgtEl>
                                      </p:cBhvr>
                                      <p:to x="100000" y="100000"/>
                                    </p:animScale>
                                    <p:animScale>
                                      <p:cBhvr>
                                        <p:cTn id="41" dur="26">
                                          <p:stCondLst>
                                            <p:cond delay="1808"/>
                                          </p:stCondLst>
                                        </p:cTn>
                                        <p:tgtEl>
                                          <p:spTgt spid="44"/>
                                        </p:tgtEl>
                                      </p:cBhvr>
                                      <p:to x="100000" y="95000"/>
                                    </p:animScale>
                                    <p:animScale>
                                      <p:cBhvr>
                                        <p:cTn id="42" dur="166" decel="50000">
                                          <p:stCondLst>
                                            <p:cond delay="1834"/>
                                          </p:stCondLst>
                                        </p:cTn>
                                        <p:tgtEl>
                                          <p:spTgt spid="44"/>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80">
                                          <p:stCondLst>
                                            <p:cond delay="0"/>
                                          </p:stCondLst>
                                        </p:cTn>
                                        <p:tgtEl>
                                          <p:spTgt spid="28"/>
                                        </p:tgtEl>
                                      </p:cBhvr>
                                    </p:animEffect>
                                    <p:anim calcmode="lin" valueType="num">
                                      <p:cBhvr>
                                        <p:cTn id="4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51" dur="26">
                                          <p:stCondLst>
                                            <p:cond delay="650"/>
                                          </p:stCondLst>
                                        </p:cTn>
                                        <p:tgtEl>
                                          <p:spTgt spid="28"/>
                                        </p:tgtEl>
                                      </p:cBhvr>
                                      <p:to x="100000" y="60000"/>
                                    </p:animScale>
                                    <p:animScale>
                                      <p:cBhvr>
                                        <p:cTn id="52" dur="166" decel="50000">
                                          <p:stCondLst>
                                            <p:cond delay="676"/>
                                          </p:stCondLst>
                                        </p:cTn>
                                        <p:tgtEl>
                                          <p:spTgt spid="28"/>
                                        </p:tgtEl>
                                      </p:cBhvr>
                                      <p:to x="100000" y="100000"/>
                                    </p:animScale>
                                    <p:animScale>
                                      <p:cBhvr>
                                        <p:cTn id="53" dur="26">
                                          <p:stCondLst>
                                            <p:cond delay="1312"/>
                                          </p:stCondLst>
                                        </p:cTn>
                                        <p:tgtEl>
                                          <p:spTgt spid="28"/>
                                        </p:tgtEl>
                                      </p:cBhvr>
                                      <p:to x="100000" y="80000"/>
                                    </p:animScale>
                                    <p:animScale>
                                      <p:cBhvr>
                                        <p:cTn id="54" dur="166" decel="50000">
                                          <p:stCondLst>
                                            <p:cond delay="1338"/>
                                          </p:stCondLst>
                                        </p:cTn>
                                        <p:tgtEl>
                                          <p:spTgt spid="28"/>
                                        </p:tgtEl>
                                      </p:cBhvr>
                                      <p:to x="100000" y="100000"/>
                                    </p:animScale>
                                    <p:animScale>
                                      <p:cBhvr>
                                        <p:cTn id="55" dur="26">
                                          <p:stCondLst>
                                            <p:cond delay="1642"/>
                                          </p:stCondLst>
                                        </p:cTn>
                                        <p:tgtEl>
                                          <p:spTgt spid="28"/>
                                        </p:tgtEl>
                                      </p:cBhvr>
                                      <p:to x="100000" y="90000"/>
                                    </p:animScale>
                                    <p:animScale>
                                      <p:cBhvr>
                                        <p:cTn id="56" dur="166" decel="50000">
                                          <p:stCondLst>
                                            <p:cond delay="1668"/>
                                          </p:stCondLst>
                                        </p:cTn>
                                        <p:tgtEl>
                                          <p:spTgt spid="28"/>
                                        </p:tgtEl>
                                      </p:cBhvr>
                                      <p:to x="100000" y="100000"/>
                                    </p:animScale>
                                    <p:animScale>
                                      <p:cBhvr>
                                        <p:cTn id="57" dur="26">
                                          <p:stCondLst>
                                            <p:cond delay="1808"/>
                                          </p:stCondLst>
                                        </p:cTn>
                                        <p:tgtEl>
                                          <p:spTgt spid="28"/>
                                        </p:tgtEl>
                                      </p:cBhvr>
                                      <p:to x="100000" y="95000"/>
                                    </p:animScale>
                                    <p:animScale>
                                      <p:cBhvr>
                                        <p:cTn id="58" dur="166" decel="50000">
                                          <p:stCondLst>
                                            <p:cond delay="1834"/>
                                          </p:stCondLst>
                                        </p:cTn>
                                        <p:tgtEl>
                                          <p:spTgt spid="28"/>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80">
                                          <p:stCondLst>
                                            <p:cond delay="0"/>
                                          </p:stCondLst>
                                        </p:cTn>
                                        <p:tgtEl>
                                          <p:spTgt spid="45"/>
                                        </p:tgtEl>
                                      </p:cBhvr>
                                    </p:animEffect>
                                    <p:anim calcmode="lin" valueType="num">
                                      <p:cBhvr>
                                        <p:cTn id="62"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7" dur="26">
                                          <p:stCondLst>
                                            <p:cond delay="650"/>
                                          </p:stCondLst>
                                        </p:cTn>
                                        <p:tgtEl>
                                          <p:spTgt spid="45"/>
                                        </p:tgtEl>
                                      </p:cBhvr>
                                      <p:to x="100000" y="60000"/>
                                    </p:animScale>
                                    <p:animScale>
                                      <p:cBhvr>
                                        <p:cTn id="68" dur="166" decel="50000">
                                          <p:stCondLst>
                                            <p:cond delay="676"/>
                                          </p:stCondLst>
                                        </p:cTn>
                                        <p:tgtEl>
                                          <p:spTgt spid="45"/>
                                        </p:tgtEl>
                                      </p:cBhvr>
                                      <p:to x="100000" y="100000"/>
                                    </p:animScale>
                                    <p:animScale>
                                      <p:cBhvr>
                                        <p:cTn id="69" dur="26">
                                          <p:stCondLst>
                                            <p:cond delay="1312"/>
                                          </p:stCondLst>
                                        </p:cTn>
                                        <p:tgtEl>
                                          <p:spTgt spid="45"/>
                                        </p:tgtEl>
                                      </p:cBhvr>
                                      <p:to x="100000" y="80000"/>
                                    </p:animScale>
                                    <p:animScale>
                                      <p:cBhvr>
                                        <p:cTn id="70" dur="166" decel="50000">
                                          <p:stCondLst>
                                            <p:cond delay="1338"/>
                                          </p:stCondLst>
                                        </p:cTn>
                                        <p:tgtEl>
                                          <p:spTgt spid="45"/>
                                        </p:tgtEl>
                                      </p:cBhvr>
                                      <p:to x="100000" y="100000"/>
                                    </p:animScale>
                                    <p:animScale>
                                      <p:cBhvr>
                                        <p:cTn id="71" dur="26">
                                          <p:stCondLst>
                                            <p:cond delay="1642"/>
                                          </p:stCondLst>
                                        </p:cTn>
                                        <p:tgtEl>
                                          <p:spTgt spid="45"/>
                                        </p:tgtEl>
                                      </p:cBhvr>
                                      <p:to x="100000" y="90000"/>
                                    </p:animScale>
                                    <p:animScale>
                                      <p:cBhvr>
                                        <p:cTn id="72" dur="166" decel="50000">
                                          <p:stCondLst>
                                            <p:cond delay="1668"/>
                                          </p:stCondLst>
                                        </p:cTn>
                                        <p:tgtEl>
                                          <p:spTgt spid="45"/>
                                        </p:tgtEl>
                                      </p:cBhvr>
                                      <p:to x="100000" y="100000"/>
                                    </p:animScale>
                                    <p:animScale>
                                      <p:cBhvr>
                                        <p:cTn id="73" dur="26">
                                          <p:stCondLst>
                                            <p:cond delay="1808"/>
                                          </p:stCondLst>
                                        </p:cTn>
                                        <p:tgtEl>
                                          <p:spTgt spid="45"/>
                                        </p:tgtEl>
                                      </p:cBhvr>
                                      <p:to x="100000" y="95000"/>
                                    </p:animScale>
                                    <p:animScale>
                                      <p:cBhvr>
                                        <p:cTn id="74" dur="166" decel="50000">
                                          <p:stCondLst>
                                            <p:cond delay="1834"/>
                                          </p:stCondLst>
                                        </p:cTn>
                                        <p:tgtEl>
                                          <p:spTgt spid="45"/>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down)">
                                      <p:cBhvr>
                                        <p:cTn id="77" dur="580">
                                          <p:stCondLst>
                                            <p:cond delay="0"/>
                                          </p:stCondLst>
                                        </p:cTn>
                                        <p:tgtEl>
                                          <p:spTgt spid="47"/>
                                        </p:tgtEl>
                                      </p:cBhvr>
                                    </p:animEffect>
                                    <p:anim calcmode="lin" valueType="num">
                                      <p:cBhvr>
                                        <p:cTn id="7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83" dur="26">
                                          <p:stCondLst>
                                            <p:cond delay="650"/>
                                          </p:stCondLst>
                                        </p:cTn>
                                        <p:tgtEl>
                                          <p:spTgt spid="47"/>
                                        </p:tgtEl>
                                      </p:cBhvr>
                                      <p:to x="100000" y="60000"/>
                                    </p:animScale>
                                    <p:animScale>
                                      <p:cBhvr>
                                        <p:cTn id="84" dur="166" decel="50000">
                                          <p:stCondLst>
                                            <p:cond delay="676"/>
                                          </p:stCondLst>
                                        </p:cTn>
                                        <p:tgtEl>
                                          <p:spTgt spid="47"/>
                                        </p:tgtEl>
                                      </p:cBhvr>
                                      <p:to x="100000" y="100000"/>
                                    </p:animScale>
                                    <p:animScale>
                                      <p:cBhvr>
                                        <p:cTn id="85" dur="26">
                                          <p:stCondLst>
                                            <p:cond delay="1312"/>
                                          </p:stCondLst>
                                        </p:cTn>
                                        <p:tgtEl>
                                          <p:spTgt spid="47"/>
                                        </p:tgtEl>
                                      </p:cBhvr>
                                      <p:to x="100000" y="80000"/>
                                    </p:animScale>
                                    <p:animScale>
                                      <p:cBhvr>
                                        <p:cTn id="86" dur="166" decel="50000">
                                          <p:stCondLst>
                                            <p:cond delay="1338"/>
                                          </p:stCondLst>
                                        </p:cTn>
                                        <p:tgtEl>
                                          <p:spTgt spid="47"/>
                                        </p:tgtEl>
                                      </p:cBhvr>
                                      <p:to x="100000" y="100000"/>
                                    </p:animScale>
                                    <p:animScale>
                                      <p:cBhvr>
                                        <p:cTn id="87" dur="26">
                                          <p:stCondLst>
                                            <p:cond delay="1642"/>
                                          </p:stCondLst>
                                        </p:cTn>
                                        <p:tgtEl>
                                          <p:spTgt spid="47"/>
                                        </p:tgtEl>
                                      </p:cBhvr>
                                      <p:to x="100000" y="90000"/>
                                    </p:animScale>
                                    <p:animScale>
                                      <p:cBhvr>
                                        <p:cTn id="88" dur="166" decel="50000">
                                          <p:stCondLst>
                                            <p:cond delay="1668"/>
                                          </p:stCondLst>
                                        </p:cTn>
                                        <p:tgtEl>
                                          <p:spTgt spid="47"/>
                                        </p:tgtEl>
                                      </p:cBhvr>
                                      <p:to x="100000" y="100000"/>
                                    </p:animScale>
                                    <p:animScale>
                                      <p:cBhvr>
                                        <p:cTn id="89" dur="26">
                                          <p:stCondLst>
                                            <p:cond delay="1808"/>
                                          </p:stCondLst>
                                        </p:cTn>
                                        <p:tgtEl>
                                          <p:spTgt spid="47"/>
                                        </p:tgtEl>
                                      </p:cBhvr>
                                      <p:to x="100000" y="95000"/>
                                    </p:animScale>
                                    <p:animScale>
                                      <p:cBhvr>
                                        <p:cTn id="90" dur="166" decel="50000">
                                          <p:stCondLst>
                                            <p:cond delay="1834"/>
                                          </p:stCondLst>
                                        </p:cTn>
                                        <p:tgtEl>
                                          <p:spTgt spid="47"/>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down)">
                                      <p:cBhvr>
                                        <p:cTn id="93" dur="580">
                                          <p:stCondLst>
                                            <p:cond delay="0"/>
                                          </p:stCondLst>
                                        </p:cTn>
                                        <p:tgtEl>
                                          <p:spTgt spid="31"/>
                                        </p:tgtEl>
                                      </p:cBhvr>
                                    </p:animEffect>
                                    <p:anim calcmode="lin" valueType="num">
                                      <p:cBhvr>
                                        <p:cTn id="9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99" dur="26">
                                          <p:stCondLst>
                                            <p:cond delay="650"/>
                                          </p:stCondLst>
                                        </p:cTn>
                                        <p:tgtEl>
                                          <p:spTgt spid="31"/>
                                        </p:tgtEl>
                                      </p:cBhvr>
                                      <p:to x="100000" y="60000"/>
                                    </p:animScale>
                                    <p:animScale>
                                      <p:cBhvr>
                                        <p:cTn id="100" dur="166" decel="50000">
                                          <p:stCondLst>
                                            <p:cond delay="676"/>
                                          </p:stCondLst>
                                        </p:cTn>
                                        <p:tgtEl>
                                          <p:spTgt spid="31"/>
                                        </p:tgtEl>
                                      </p:cBhvr>
                                      <p:to x="100000" y="100000"/>
                                    </p:animScale>
                                    <p:animScale>
                                      <p:cBhvr>
                                        <p:cTn id="101" dur="26">
                                          <p:stCondLst>
                                            <p:cond delay="1312"/>
                                          </p:stCondLst>
                                        </p:cTn>
                                        <p:tgtEl>
                                          <p:spTgt spid="31"/>
                                        </p:tgtEl>
                                      </p:cBhvr>
                                      <p:to x="100000" y="80000"/>
                                    </p:animScale>
                                    <p:animScale>
                                      <p:cBhvr>
                                        <p:cTn id="102" dur="166" decel="50000">
                                          <p:stCondLst>
                                            <p:cond delay="1338"/>
                                          </p:stCondLst>
                                        </p:cTn>
                                        <p:tgtEl>
                                          <p:spTgt spid="31"/>
                                        </p:tgtEl>
                                      </p:cBhvr>
                                      <p:to x="100000" y="100000"/>
                                    </p:animScale>
                                    <p:animScale>
                                      <p:cBhvr>
                                        <p:cTn id="103" dur="26">
                                          <p:stCondLst>
                                            <p:cond delay="1642"/>
                                          </p:stCondLst>
                                        </p:cTn>
                                        <p:tgtEl>
                                          <p:spTgt spid="31"/>
                                        </p:tgtEl>
                                      </p:cBhvr>
                                      <p:to x="100000" y="90000"/>
                                    </p:animScale>
                                    <p:animScale>
                                      <p:cBhvr>
                                        <p:cTn id="104" dur="166" decel="50000">
                                          <p:stCondLst>
                                            <p:cond delay="1668"/>
                                          </p:stCondLst>
                                        </p:cTn>
                                        <p:tgtEl>
                                          <p:spTgt spid="31"/>
                                        </p:tgtEl>
                                      </p:cBhvr>
                                      <p:to x="100000" y="100000"/>
                                    </p:animScale>
                                    <p:animScale>
                                      <p:cBhvr>
                                        <p:cTn id="105" dur="26">
                                          <p:stCondLst>
                                            <p:cond delay="1808"/>
                                          </p:stCondLst>
                                        </p:cTn>
                                        <p:tgtEl>
                                          <p:spTgt spid="31"/>
                                        </p:tgtEl>
                                      </p:cBhvr>
                                      <p:to x="100000" y="95000"/>
                                    </p:animScale>
                                    <p:animScale>
                                      <p:cBhvr>
                                        <p:cTn id="106" dur="166" decel="50000">
                                          <p:stCondLst>
                                            <p:cond delay="1834"/>
                                          </p:stCondLst>
                                        </p:cTn>
                                        <p:tgtEl>
                                          <p:spTgt spid="31"/>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down)">
                                      <p:cBhvr>
                                        <p:cTn id="109" dur="580">
                                          <p:stCondLst>
                                            <p:cond delay="0"/>
                                          </p:stCondLst>
                                        </p:cTn>
                                        <p:tgtEl>
                                          <p:spTgt spid="46"/>
                                        </p:tgtEl>
                                      </p:cBhvr>
                                    </p:animEffect>
                                    <p:anim calcmode="lin" valueType="num">
                                      <p:cBhvr>
                                        <p:cTn id="11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15" dur="26">
                                          <p:stCondLst>
                                            <p:cond delay="650"/>
                                          </p:stCondLst>
                                        </p:cTn>
                                        <p:tgtEl>
                                          <p:spTgt spid="46"/>
                                        </p:tgtEl>
                                      </p:cBhvr>
                                      <p:to x="100000" y="60000"/>
                                    </p:animScale>
                                    <p:animScale>
                                      <p:cBhvr>
                                        <p:cTn id="116" dur="166" decel="50000">
                                          <p:stCondLst>
                                            <p:cond delay="676"/>
                                          </p:stCondLst>
                                        </p:cTn>
                                        <p:tgtEl>
                                          <p:spTgt spid="46"/>
                                        </p:tgtEl>
                                      </p:cBhvr>
                                      <p:to x="100000" y="100000"/>
                                    </p:animScale>
                                    <p:animScale>
                                      <p:cBhvr>
                                        <p:cTn id="117" dur="26">
                                          <p:stCondLst>
                                            <p:cond delay="1312"/>
                                          </p:stCondLst>
                                        </p:cTn>
                                        <p:tgtEl>
                                          <p:spTgt spid="46"/>
                                        </p:tgtEl>
                                      </p:cBhvr>
                                      <p:to x="100000" y="80000"/>
                                    </p:animScale>
                                    <p:animScale>
                                      <p:cBhvr>
                                        <p:cTn id="118" dur="166" decel="50000">
                                          <p:stCondLst>
                                            <p:cond delay="1338"/>
                                          </p:stCondLst>
                                        </p:cTn>
                                        <p:tgtEl>
                                          <p:spTgt spid="46"/>
                                        </p:tgtEl>
                                      </p:cBhvr>
                                      <p:to x="100000" y="100000"/>
                                    </p:animScale>
                                    <p:animScale>
                                      <p:cBhvr>
                                        <p:cTn id="119" dur="26">
                                          <p:stCondLst>
                                            <p:cond delay="1642"/>
                                          </p:stCondLst>
                                        </p:cTn>
                                        <p:tgtEl>
                                          <p:spTgt spid="46"/>
                                        </p:tgtEl>
                                      </p:cBhvr>
                                      <p:to x="100000" y="90000"/>
                                    </p:animScale>
                                    <p:animScale>
                                      <p:cBhvr>
                                        <p:cTn id="120" dur="166" decel="50000">
                                          <p:stCondLst>
                                            <p:cond delay="1668"/>
                                          </p:stCondLst>
                                        </p:cTn>
                                        <p:tgtEl>
                                          <p:spTgt spid="46"/>
                                        </p:tgtEl>
                                      </p:cBhvr>
                                      <p:to x="100000" y="100000"/>
                                    </p:animScale>
                                    <p:animScale>
                                      <p:cBhvr>
                                        <p:cTn id="121" dur="26">
                                          <p:stCondLst>
                                            <p:cond delay="1808"/>
                                          </p:stCondLst>
                                        </p:cTn>
                                        <p:tgtEl>
                                          <p:spTgt spid="46"/>
                                        </p:tgtEl>
                                      </p:cBhvr>
                                      <p:to x="100000" y="95000"/>
                                    </p:animScale>
                                    <p:animScale>
                                      <p:cBhvr>
                                        <p:cTn id="122" dur="166" decel="50000">
                                          <p:stCondLst>
                                            <p:cond delay="1834"/>
                                          </p:stCondLst>
                                        </p:cTn>
                                        <p:tgtEl>
                                          <p:spTgt spid="46"/>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49"/>
                                        </p:tgtEl>
                                        <p:attrNameLst>
                                          <p:attrName>style.visibility</p:attrName>
                                        </p:attrNameLst>
                                      </p:cBhvr>
                                      <p:to>
                                        <p:strVal val="visible"/>
                                      </p:to>
                                    </p:set>
                                    <p:animEffect transition="in" filter="wipe(down)">
                                      <p:cBhvr>
                                        <p:cTn id="125" dur="580">
                                          <p:stCondLst>
                                            <p:cond delay="0"/>
                                          </p:stCondLst>
                                        </p:cTn>
                                        <p:tgtEl>
                                          <p:spTgt spid="49"/>
                                        </p:tgtEl>
                                      </p:cBhvr>
                                    </p:animEffect>
                                    <p:anim calcmode="lin" valueType="num">
                                      <p:cBhvr>
                                        <p:cTn id="126"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31" dur="26">
                                          <p:stCondLst>
                                            <p:cond delay="650"/>
                                          </p:stCondLst>
                                        </p:cTn>
                                        <p:tgtEl>
                                          <p:spTgt spid="49"/>
                                        </p:tgtEl>
                                      </p:cBhvr>
                                      <p:to x="100000" y="60000"/>
                                    </p:animScale>
                                    <p:animScale>
                                      <p:cBhvr>
                                        <p:cTn id="132" dur="166" decel="50000">
                                          <p:stCondLst>
                                            <p:cond delay="676"/>
                                          </p:stCondLst>
                                        </p:cTn>
                                        <p:tgtEl>
                                          <p:spTgt spid="49"/>
                                        </p:tgtEl>
                                      </p:cBhvr>
                                      <p:to x="100000" y="100000"/>
                                    </p:animScale>
                                    <p:animScale>
                                      <p:cBhvr>
                                        <p:cTn id="133" dur="26">
                                          <p:stCondLst>
                                            <p:cond delay="1312"/>
                                          </p:stCondLst>
                                        </p:cTn>
                                        <p:tgtEl>
                                          <p:spTgt spid="49"/>
                                        </p:tgtEl>
                                      </p:cBhvr>
                                      <p:to x="100000" y="80000"/>
                                    </p:animScale>
                                    <p:animScale>
                                      <p:cBhvr>
                                        <p:cTn id="134" dur="166" decel="50000">
                                          <p:stCondLst>
                                            <p:cond delay="1338"/>
                                          </p:stCondLst>
                                        </p:cTn>
                                        <p:tgtEl>
                                          <p:spTgt spid="49"/>
                                        </p:tgtEl>
                                      </p:cBhvr>
                                      <p:to x="100000" y="100000"/>
                                    </p:animScale>
                                    <p:animScale>
                                      <p:cBhvr>
                                        <p:cTn id="135" dur="26">
                                          <p:stCondLst>
                                            <p:cond delay="1642"/>
                                          </p:stCondLst>
                                        </p:cTn>
                                        <p:tgtEl>
                                          <p:spTgt spid="49"/>
                                        </p:tgtEl>
                                      </p:cBhvr>
                                      <p:to x="100000" y="90000"/>
                                    </p:animScale>
                                    <p:animScale>
                                      <p:cBhvr>
                                        <p:cTn id="136" dur="166" decel="50000">
                                          <p:stCondLst>
                                            <p:cond delay="1668"/>
                                          </p:stCondLst>
                                        </p:cTn>
                                        <p:tgtEl>
                                          <p:spTgt spid="49"/>
                                        </p:tgtEl>
                                      </p:cBhvr>
                                      <p:to x="100000" y="100000"/>
                                    </p:animScale>
                                    <p:animScale>
                                      <p:cBhvr>
                                        <p:cTn id="137" dur="26">
                                          <p:stCondLst>
                                            <p:cond delay="1808"/>
                                          </p:stCondLst>
                                        </p:cTn>
                                        <p:tgtEl>
                                          <p:spTgt spid="49"/>
                                        </p:tgtEl>
                                      </p:cBhvr>
                                      <p:to x="100000" y="95000"/>
                                    </p:animScale>
                                    <p:animScale>
                                      <p:cBhvr>
                                        <p:cTn id="138" dur="166" decel="50000">
                                          <p:stCondLst>
                                            <p:cond delay="1834"/>
                                          </p:stCondLst>
                                        </p:cTn>
                                        <p:tgtEl>
                                          <p:spTgt spid="49"/>
                                        </p:tgtEl>
                                      </p:cBhvr>
                                      <p:to x="100000" y="100000"/>
                                    </p:animScale>
                                  </p:childTnLst>
                                </p:cTn>
                              </p:par>
                              <p:par>
                                <p:cTn id="139" presetID="26" presetClass="entr" presetSubtype="0" fill="hold" nodeType="with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wipe(down)">
                                      <p:cBhvr>
                                        <p:cTn id="141" dur="580">
                                          <p:stCondLst>
                                            <p:cond delay="0"/>
                                          </p:stCondLst>
                                        </p:cTn>
                                        <p:tgtEl>
                                          <p:spTgt spid="34"/>
                                        </p:tgtEl>
                                      </p:cBhvr>
                                    </p:animEffect>
                                    <p:anim calcmode="lin" valueType="num">
                                      <p:cBhvr>
                                        <p:cTn id="142"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47" dur="26">
                                          <p:stCondLst>
                                            <p:cond delay="650"/>
                                          </p:stCondLst>
                                        </p:cTn>
                                        <p:tgtEl>
                                          <p:spTgt spid="34"/>
                                        </p:tgtEl>
                                      </p:cBhvr>
                                      <p:to x="100000" y="60000"/>
                                    </p:animScale>
                                    <p:animScale>
                                      <p:cBhvr>
                                        <p:cTn id="148" dur="166" decel="50000">
                                          <p:stCondLst>
                                            <p:cond delay="676"/>
                                          </p:stCondLst>
                                        </p:cTn>
                                        <p:tgtEl>
                                          <p:spTgt spid="34"/>
                                        </p:tgtEl>
                                      </p:cBhvr>
                                      <p:to x="100000" y="100000"/>
                                    </p:animScale>
                                    <p:animScale>
                                      <p:cBhvr>
                                        <p:cTn id="149" dur="26">
                                          <p:stCondLst>
                                            <p:cond delay="1312"/>
                                          </p:stCondLst>
                                        </p:cTn>
                                        <p:tgtEl>
                                          <p:spTgt spid="34"/>
                                        </p:tgtEl>
                                      </p:cBhvr>
                                      <p:to x="100000" y="80000"/>
                                    </p:animScale>
                                    <p:animScale>
                                      <p:cBhvr>
                                        <p:cTn id="150" dur="166" decel="50000">
                                          <p:stCondLst>
                                            <p:cond delay="1338"/>
                                          </p:stCondLst>
                                        </p:cTn>
                                        <p:tgtEl>
                                          <p:spTgt spid="34"/>
                                        </p:tgtEl>
                                      </p:cBhvr>
                                      <p:to x="100000" y="100000"/>
                                    </p:animScale>
                                    <p:animScale>
                                      <p:cBhvr>
                                        <p:cTn id="151" dur="26">
                                          <p:stCondLst>
                                            <p:cond delay="1642"/>
                                          </p:stCondLst>
                                        </p:cTn>
                                        <p:tgtEl>
                                          <p:spTgt spid="34"/>
                                        </p:tgtEl>
                                      </p:cBhvr>
                                      <p:to x="100000" y="90000"/>
                                    </p:animScale>
                                    <p:animScale>
                                      <p:cBhvr>
                                        <p:cTn id="152" dur="166" decel="50000">
                                          <p:stCondLst>
                                            <p:cond delay="1668"/>
                                          </p:stCondLst>
                                        </p:cTn>
                                        <p:tgtEl>
                                          <p:spTgt spid="34"/>
                                        </p:tgtEl>
                                      </p:cBhvr>
                                      <p:to x="100000" y="100000"/>
                                    </p:animScale>
                                    <p:animScale>
                                      <p:cBhvr>
                                        <p:cTn id="153" dur="26">
                                          <p:stCondLst>
                                            <p:cond delay="1808"/>
                                          </p:stCondLst>
                                        </p:cTn>
                                        <p:tgtEl>
                                          <p:spTgt spid="34"/>
                                        </p:tgtEl>
                                      </p:cBhvr>
                                      <p:to x="100000" y="95000"/>
                                    </p:animScale>
                                    <p:animScale>
                                      <p:cBhvr>
                                        <p:cTn id="154" dur="166" decel="50000">
                                          <p:stCondLst>
                                            <p:cond delay="1834"/>
                                          </p:stCondLst>
                                        </p:cTn>
                                        <p:tgtEl>
                                          <p:spTgt spid="34"/>
                                        </p:tgtEl>
                                      </p:cBhvr>
                                      <p:to x="100000" y="100000"/>
                                    </p:animScale>
                                  </p:childTnLst>
                                </p:cTn>
                              </p:par>
                              <p:par>
                                <p:cTn id="155" presetID="26"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animEffect transition="in" filter="wipe(down)">
                                      <p:cBhvr>
                                        <p:cTn id="157" dur="580">
                                          <p:stCondLst>
                                            <p:cond delay="0"/>
                                          </p:stCondLst>
                                        </p:cTn>
                                        <p:tgtEl>
                                          <p:spTgt spid="48"/>
                                        </p:tgtEl>
                                      </p:cBhvr>
                                    </p:animEffect>
                                    <p:anim calcmode="lin" valueType="num">
                                      <p:cBhvr>
                                        <p:cTn id="15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63" dur="26">
                                          <p:stCondLst>
                                            <p:cond delay="650"/>
                                          </p:stCondLst>
                                        </p:cTn>
                                        <p:tgtEl>
                                          <p:spTgt spid="48"/>
                                        </p:tgtEl>
                                      </p:cBhvr>
                                      <p:to x="100000" y="60000"/>
                                    </p:animScale>
                                    <p:animScale>
                                      <p:cBhvr>
                                        <p:cTn id="164" dur="166" decel="50000">
                                          <p:stCondLst>
                                            <p:cond delay="676"/>
                                          </p:stCondLst>
                                        </p:cTn>
                                        <p:tgtEl>
                                          <p:spTgt spid="48"/>
                                        </p:tgtEl>
                                      </p:cBhvr>
                                      <p:to x="100000" y="100000"/>
                                    </p:animScale>
                                    <p:animScale>
                                      <p:cBhvr>
                                        <p:cTn id="165" dur="26">
                                          <p:stCondLst>
                                            <p:cond delay="1312"/>
                                          </p:stCondLst>
                                        </p:cTn>
                                        <p:tgtEl>
                                          <p:spTgt spid="48"/>
                                        </p:tgtEl>
                                      </p:cBhvr>
                                      <p:to x="100000" y="80000"/>
                                    </p:animScale>
                                    <p:animScale>
                                      <p:cBhvr>
                                        <p:cTn id="166" dur="166" decel="50000">
                                          <p:stCondLst>
                                            <p:cond delay="1338"/>
                                          </p:stCondLst>
                                        </p:cTn>
                                        <p:tgtEl>
                                          <p:spTgt spid="48"/>
                                        </p:tgtEl>
                                      </p:cBhvr>
                                      <p:to x="100000" y="100000"/>
                                    </p:animScale>
                                    <p:animScale>
                                      <p:cBhvr>
                                        <p:cTn id="167" dur="26">
                                          <p:stCondLst>
                                            <p:cond delay="1642"/>
                                          </p:stCondLst>
                                        </p:cTn>
                                        <p:tgtEl>
                                          <p:spTgt spid="48"/>
                                        </p:tgtEl>
                                      </p:cBhvr>
                                      <p:to x="100000" y="90000"/>
                                    </p:animScale>
                                    <p:animScale>
                                      <p:cBhvr>
                                        <p:cTn id="168" dur="166" decel="50000">
                                          <p:stCondLst>
                                            <p:cond delay="1668"/>
                                          </p:stCondLst>
                                        </p:cTn>
                                        <p:tgtEl>
                                          <p:spTgt spid="48"/>
                                        </p:tgtEl>
                                      </p:cBhvr>
                                      <p:to x="100000" y="100000"/>
                                    </p:animScale>
                                    <p:animScale>
                                      <p:cBhvr>
                                        <p:cTn id="169" dur="26">
                                          <p:stCondLst>
                                            <p:cond delay="1808"/>
                                          </p:stCondLst>
                                        </p:cTn>
                                        <p:tgtEl>
                                          <p:spTgt spid="48"/>
                                        </p:tgtEl>
                                      </p:cBhvr>
                                      <p:to x="100000" y="95000"/>
                                    </p:animScale>
                                    <p:animScale>
                                      <p:cBhvr>
                                        <p:cTn id="170" dur="166" decel="50000">
                                          <p:stCondLst>
                                            <p:cond delay="1834"/>
                                          </p:stCondLst>
                                        </p:cTn>
                                        <p:tgtEl>
                                          <p:spTgt spid="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525"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4C8DAB"/>
            </a:solidFill>
          </p:spPr>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313569" y="1544666"/>
            <a:ext cx="3637626" cy="719766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96" r="-1196"/>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p:nvPr/>
        </p:nvGrpSpPr>
        <p:grpSpPr>
          <a:xfrm>
            <a:off x="11551926" y="4077304"/>
            <a:ext cx="1042538" cy="47625"/>
            <a:chOff x="0" y="0"/>
            <a:chExt cx="274578" cy="12543"/>
          </a:xfrm>
        </p:grpSpPr>
        <p:sp>
          <p:nvSpPr>
            <p:cNvPr id="26" name="Freeform 2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27" name="TextBox 2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551926" y="4818459"/>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1" name="Group 31"/>
          <p:cNvGrpSpPr/>
          <p:nvPr/>
        </p:nvGrpSpPr>
        <p:grpSpPr>
          <a:xfrm>
            <a:off x="11551926" y="6028813"/>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4" name="Group 34"/>
          <p:cNvGrpSpPr/>
          <p:nvPr/>
        </p:nvGrpSpPr>
        <p:grpSpPr>
          <a:xfrm>
            <a:off x="11551926" y="7239166"/>
            <a:ext cx="677751" cy="6777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Freeform 37"/>
          <p:cNvSpPr/>
          <p:nvPr/>
        </p:nvSpPr>
        <p:spPr>
          <a:xfrm>
            <a:off x="124515" y="1390953"/>
            <a:ext cx="3612452" cy="7505094"/>
          </a:xfrm>
          <a:custGeom>
            <a:avLst/>
            <a:gdLst/>
            <a:ahLst/>
            <a:cxnLst/>
            <a:rect l="l" t="t" r="r" b="b"/>
            <a:pathLst>
              <a:path w="3612452" h="7505094">
                <a:moveTo>
                  <a:pt x="0" y="0"/>
                </a:moveTo>
                <a:lnTo>
                  <a:pt x="3612452" y="0"/>
                </a:lnTo>
                <a:lnTo>
                  <a:pt x="3612452" y="7505094"/>
                </a:lnTo>
                <a:lnTo>
                  <a:pt x="0" y="7505094"/>
                </a:lnTo>
                <a:lnTo>
                  <a:pt x="0" y="0"/>
                </a:lnTo>
                <a:close/>
              </a:path>
            </a:pathLst>
          </a:custGeom>
          <a:blipFill>
            <a:blip r:embed="rId5"/>
            <a:stretch>
              <a:fillRect/>
            </a:stretch>
          </a:blipFill>
        </p:spPr>
      </p:sp>
      <p:sp>
        <p:nvSpPr>
          <p:cNvPr id="38" name="TextBox 38"/>
          <p:cNvSpPr txBox="1"/>
          <p:nvPr/>
        </p:nvSpPr>
        <p:spPr>
          <a:xfrm>
            <a:off x="1028700"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JAWA</a:t>
            </a:r>
          </a:p>
        </p:txBody>
      </p:sp>
      <p:sp>
        <p:nvSpPr>
          <p:cNvPr id="39" name="TextBox 39"/>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40" name="TextBox 40"/>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41" name="TextBox 41"/>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42" name="TextBox 42"/>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43" name="TextBox 43"/>
          <p:cNvSpPr txBox="1"/>
          <p:nvPr/>
        </p:nvSpPr>
        <p:spPr>
          <a:xfrm>
            <a:off x="11551926" y="2581428"/>
            <a:ext cx="4982921" cy="1070461"/>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Old Vs New UI</a:t>
            </a:r>
          </a:p>
          <a:p>
            <a:pPr algn="l">
              <a:lnSpc>
                <a:spcPts val="2762"/>
              </a:lnSpc>
            </a:pPr>
            <a:r>
              <a:rPr lang="en-US" sz="2360" b="1" dirty="0">
                <a:solidFill>
                  <a:srgbClr val="1F2020"/>
                </a:solidFill>
                <a:latin typeface="Poppins Bold"/>
                <a:ea typeface="Poppins Bold"/>
                <a:cs typeface="Poppins Bold"/>
                <a:sym typeface="Poppins Bold"/>
              </a:rPr>
              <a:t> Login Page</a:t>
            </a:r>
          </a:p>
        </p:txBody>
      </p:sp>
      <p:sp>
        <p:nvSpPr>
          <p:cNvPr id="44" name="TextBox 44"/>
          <p:cNvSpPr txBox="1"/>
          <p:nvPr/>
        </p:nvSpPr>
        <p:spPr>
          <a:xfrm>
            <a:off x="12499214" y="4839423"/>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login page has been upgraded with a sleek new UI, offering a smoother login experience and greater ease for new users.</a:t>
            </a:r>
          </a:p>
        </p:txBody>
      </p:sp>
      <p:sp>
        <p:nvSpPr>
          <p:cNvPr id="45" name="TextBox 45"/>
          <p:cNvSpPr txBox="1"/>
          <p:nvPr/>
        </p:nvSpPr>
        <p:spPr>
          <a:xfrm>
            <a:off x="11642746" y="4994457"/>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01</a:t>
            </a:r>
          </a:p>
        </p:txBody>
      </p:sp>
      <p:sp>
        <p:nvSpPr>
          <p:cNvPr id="46" name="TextBox 46"/>
          <p:cNvSpPr txBox="1"/>
          <p:nvPr/>
        </p:nvSpPr>
        <p:spPr>
          <a:xfrm>
            <a:off x="12499214" y="6049776"/>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There are now two ways to sign in: one by entering your username or email along with your password, and the other by using the "Continue with Google" option.</a:t>
            </a:r>
          </a:p>
        </p:txBody>
      </p:sp>
      <p:sp>
        <p:nvSpPr>
          <p:cNvPr id="47" name="TextBox 47"/>
          <p:cNvSpPr txBox="1"/>
          <p:nvPr/>
        </p:nvSpPr>
        <p:spPr>
          <a:xfrm>
            <a:off x="11642746" y="620481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8" name="TextBox 48"/>
          <p:cNvSpPr txBox="1"/>
          <p:nvPr/>
        </p:nvSpPr>
        <p:spPr>
          <a:xfrm>
            <a:off x="12499214" y="7260130"/>
            <a:ext cx="4035634" cy="40767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 "Forgot Password" option has been added, allowing users to easily reset their password if they forget it.</a:t>
            </a:r>
          </a:p>
        </p:txBody>
      </p:sp>
      <p:sp>
        <p:nvSpPr>
          <p:cNvPr id="49" name="TextBox 49"/>
          <p:cNvSpPr txBox="1"/>
          <p:nvPr/>
        </p:nvSpPr>
        <p:spPr>
          <a:xfrm>
            <a:off x="11642746" y="74151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25"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5"/>
                                        </p:tgtEl>
                                        <p:attrNameLst>
                                          <p:attrName>ppt_w</p:attrName>
                                        </p:attrNameLst>
                                      </p:cBhvr>
                                      <p:tavLst>
                                        <p:tav tm="0">
                                          <p:val>
                                            <p:strVal val="#ppt_w*.05"/>
                                          </p:val>
                                        </p:tav>
                                        <p:tav tm="100000">
                                          <p:val>
                                            <p:strVal val="#ppt_w"/>
                                          </p:val>
                                        </p:tav>
                                      </p:tavLst>
                                    </p:anim>
                                    <p:anim calcmode="lin" valueType="num">
                                      <p:cBhvr>
                                        <p:cTn id="30" dur="1000" fill="hold"/>
                                        <p:tgtEl>
                                          <p:spTgt spid="4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5"/>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40" dur="1000" fill="hold"/>
                                        <p:tgtEl>
                                          <p:spTgt spid="44"/>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44"/>
                                        </p:tgtEl>
                                      </p:cBhvr>
                                    </p:animEffect>
                                  </p:childTnLst>
                                </p:cTn>
                              </p:par>
                              <p:par>
                                <p:cTn id="45" presetID="25"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50" dur="1000" fill="hold"/>
                                        <p:tgtEl>
                                          <p:spTgt spid="28"/>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8"/>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60" dur="1000" fill="hold"/>
                                        <p:tgtEl>
                                          <p:spTgt spid="47"/>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47"/>
                                        </p:tgtEl>
                                      </p:cBhvr>
                                    </p:animEffect>
                                  </p:childTnLst>
                                </p:cTn>
                              </p:par>
                              <p:par>
                                <p:cTn id="65" presetID="25"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70" dur="1000" fill="hold"/>
                                        <p:tgtEl>
                                          <p:spTgt spid="31"/>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31"/>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80" dur="1000" fill="hold"/>
                                        <p:tgtEl>
                                          <p:spTgt spid="46"/>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46"/>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46"/>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49"/>
                                        </p:tgtEl>
                                        <p:attrNameLst>
                                          <p:attrName>ppt_w</p:attrName>
                                        </p:attrNameLst>
                                      </p:cBhvr>
                                      <p:tavLst>
                                        <p:tav tm="0">
                                          <p:val>
                                            <p:strVal val="#ppt_w*.05"/>
                                          </p:val>
                                        </p:tav>
                                        <p:tav tm="100000">
                                          <p:val>
                                            <p:strVal val="#ppt_w"/>
                                          </p:val>
                                        </p:tav>
                                      </p:tavLst>
                                    </p:anim>
                                    <p:anim calcmode="lin" valueType="num">
                                      <p:cBhvr>
                                        <p:cTn id="90" dur="1000" fill="hold"/>
                                        <p:tgtEl>
                                          <p:spTgt spid="49"/>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49"/>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49"/>
                                        </p:tgtEl>
                                      </p:cBhvr>
                                    </p:animEffect>
                                  </p:childTnLst>
                                </p:cTn>
                              </p:par>
                              <p:par>
                                <p:cTn id="95" presetID="25" presetClass="entr" presetSubtype="0" fill="hold" nodeType="with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100" dur="1000" fill="hold"/>
                                        <p:tgtEl>
                                          <p:spTgt spid="34"/>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34"/>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110" dur="1000" fill="hold"/>
                                        <p:tgtEl>
                                          <p:spTgt spid="48"/>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525"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4C8DAB"/>
            </a:solidFill>
          </p:spPr>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139907" y="1544666"/>
            <a:ext cx="3637626" cy="719766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64" t="-3730" r="-831" b="-1273"/>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p:nvPr/>
        </p:nvGrpSpPr>
        <p:grpSpPr>
          <a:xfrm>
            <a:off x="11551926" y="4818459"/>
            <a:ext cx="677751" cy="67775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8" name="Group 28"/>
          <p:cNvGrpSpPr/>
          <p:nvPr/>
        </p:nvGrpSpPr>
        <p:grpSpPr>
          <a:xfrm>
            <a:off x="11551926" y="6028813"/>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1" name="Group 31"/>
          <p:cNvGrpSpPr/>
          <p:nvPr/>
        </p:nvGrpSpPr>
        <p:grpSpPr>
          <a:xfrm>
            <a:off x="11551926" y="7239166"/>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4" name="Freeform 34"/>
          <p:cNvSpPr/>
          <p:nvPr/>
        </p:nvSpPr>
        <p:spPr>
          <a:xfrm>
            <a:off x="-114434" y="1362477"/>
            <a:ext cx="4079658" cy="7562046"/>
          </a:xfrm>
          <a:custGeom>
            <a:avLst/>
            <a:gdLst/>
            <a:ahLst/>
            <a:cxnLst/>
            <a:rect l="l" t="t" r="r" b="b"/>
            <a:pathLst>
              <a:path w="4079658" h="7562046">
                <a:moveTo>
                  <a:pt x="0" y="0"/>
                </a:moveTo>
                <a:lnTo>
                  <a:pt x="4079658" y="0"/>
                </a:lnTo>
                <a:lnTo>
                  <a:pt x="4079658" y="7562046"/>
                </a:lnTo>
                <a:lnTo>
                  <a:pt x="0" y="7562046"/>
                </a:lnTo>
                <a:lnTo>
                  <a:pt x="0" y="0"/>
                </a:lnTo>
                <a:close/>
              </a:path>
            </a:pathLst>
          </a:custGeom>
          <a:blipFill>
            <a:blip r:embed="rId5"/>
            <a:stretch>
              <a:fillRect/>
            </a:stretch>
          </a:blipFill>
        </p:spPr>
      </p:sp>
      <p:sp>
        <p:nvSpPr>
          <p:cNvPr id="35" name="TextBox 35"/>
          <p:cNvSpPr txBox="1"/>
          <p:nvPr/>
        </p:nvSpPr>
        <p:spPr>
          <a:xfrm>
            <a:off x="1028700"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JAWA</a:t>
            </a:r>
          </a:p>
        </p:txBody>
      </p:sp>
      <p:sp>
        <p:nvSpPr>
          <p:cNvPr id="36" name="TextBox 36"/>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37" name="TextBox 37"/>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38" name="TextBox 38"/>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39" name="TextBox 39"/>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40" name="TextBox 40"/>
          <p:cNvSpPr txBox="1"/>
          <p:nvPr/>
        </p:nvSpPr>
        <p:spPr>
          <a:xfrm>
            <a:off x="12499214" y="4839423"/>
            <a:ext cx="4035634" cy="617220"/>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The UI has been redesigned and enhanced, providing direct access to important features and a more convenient logout option.</a:t>
            </a:r>
          </a:p>
        </p:txBody>
      </p:sp>
      <p:sp>
        <p:nvSpPr>
          <p:cNvPr id="41" name="TextBox 41"/>
          <p:cNvSpPr txBox="1"/>
          <p:nvPr/>
        </p:nvSpPr>
        <p:spPr>
          <a:xfrm>
            <a:off x="11642746" y="499445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42" name="TextBox 42"/>
          <p:cNvSpPr txBox="1"/>
          <p:nvPr/>
        </p:nvSpPr>
        <p:spPr>
          <a:xfrm>
            <a:off x="12499214" y="6049776"/>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Students can now view the timetable and academic calendar directly from the homepage, eliminating the need to navigate to LMS.</a:t>
            </a:r>
          </a:p>
        </p:txBody>
      </p:sp>
      <p:sp>
        <p:nvSpPr>
          <p:cNvPr id="43" name="TextBox 43"/>
          <p:cNvSpPr txBox="1"/>
          <p:nvPr/>
        </p:nvSpPr>
        <p:spPr>
          <a:xfrm>
            <a:off x="11642746" y="620481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4" name="TextBox 44"/>
          <p:cNvSpPr txBox="1"/>
          <p:nvPr/>
        </p:nvSpPr>
        <p:spPr>
          <a:xfrm>
            <a:off x="12499214" y="7260130"/>
            <a:ext cx="4035634" cy="6172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Students can now directly access their attendance and results without the hassle of logging into the student portal and searching for them.</a:t>
            </a:r>
          </a:p>
        </p:txBody>
      </p:sp>
      <p:sp>
        <p:nvSpPr>
          <p:cNvPr id="45" name="TextBox 45"/>
          <p:cNvSpPr txBox="1"/>
          <p:nvPr/>
        </p:nvSpPr>
        <p:spPr>
          <a:xfrm>
            <a:off x="11642746" y="74151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46" name="Group 46"/>
          <p:cNvGrpSpPr/>
          <p:nvPr/>
        </p:nvGrpSpPr>
        <p:grpSpPr>
          <a:xfrm>
            <a:off x="11551926" y="4077304"/>
            <a:ext cx="1042538" cy="47625"/>
            <a:chOff x="0" y="0"/>
            <a:chExt cx="274578" cy="12543"/>
          </a:xfrm>
        </p:grpSpPr>
        <p:sp>
          <p:nvSpPr>
            <p:cNvPr id="47" name="Freeform 4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48" name="TextBox 4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49" name="TextBox 49"/>
          <p:cNvSpPr txBox="1"/>
          <p:nvPr/>
        </p:nvSpPr>
        <p:spPr>
          <a:xfrm>
            <a:off x="11551926" y="2581428"/>
            <a:ext cx="4982921" cy="1070461"/>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Old Vs New UI</a:t>
            </a:r>
          </a:p>
          <a:p>
            <a:pPr algn="l">
              <a:lnSpc>
                <a:spcPts val="2762"/>
              </a:lnSpc>
            </a:pPr>
            <a:r>
              <a:rPr lang="en-US" sz="2360" b="1">
                <a:solidFill>
                  <a:srgbClr val="1F2020"/>
                </a:solidFill>
                <a:latin typeface="Poppins Bold"/>
                <a:ea typeface="Poppins Bold"/>
                <a:cs typeface="Poppins Bold"/>
                <a:sym typeface="Poppins Bold"/>
              </a:rPr>
              <a:t> Home Page</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26"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down)">
                                      <p:cBhvr>
                                        <p:cTn id="27" dur="580">
                                          <p:stCondLst>
                                            <p:cond delay="0"/>
                                          </p:stCondLst>
                                        </p:cTn>
                                        <p:tgtEl>
                                          <p:spTgt spid="40"/>
                                        </p:tgtEl>
                                      </p:cBhvr>
                                    </p:animEffect>
                                    <p:anim calcmode="lin" valueType="num">
                                      <p:cBhvr>
                                        <p:cTn id="2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33" dur="26">
                                          <p:stCondLst>
                                            <p:cond delay="650"/>
                                          </p:stCondLst>
                                        </p:cTn>
                                        <p:tgtEl>
                                          <p:spTgt spid="40"/>
                                        </p:tgtEl>
                                      </p:cBhvr>
                                      <p:to x="100000" y="60000"/>
                                    </p:animScale>
                                    <p:animScale>
                                      <p:cBhvr>
                                        <p:cTn id="34" dur="166" decel="50000">
                                          <p:stCondLst>
                                            <p:cond delay="676"/>
                                          </p:stCondLst>
                                        </p:cTn>
                                        <p:tgtEl>
                                          <p:spTgt spid="40"/>
                                        </p:tgtEl>
                                      </p:cBhvr>
                                      <p:to x="100000" y="100000"/>
                                    </p:animScale>
                                    <p:animScale>
                                      <p:cBhvr>
                                        <p:cTn id="35" dur="26">
                                          <p:stCondLst>
                                            <p:cond delay="1312"/>
                                          </p:stCondLst>
                                        </p:cTn>
                                        <p:tgtEl>
                                          <p:spTgt spid="40"/>
                                        </p:tgtEl>
                                      </p:cBhvr>
                                      <p:to x="100000" y="80000"/>
                                    </p:animScale>
                                    <p:animScale>
                                      <p:cBhvr>
                                        <p:cTn id="36" dur="166" decel="50000">
                                          <p:stCondLst>
                                            <p:cond delay="1338"/>
                                          </p:stCondLst>
                                        </p:cTn>
                                        <p:tgtEl>
                                          <p:spTgt spid="40"/>
                                        </p:tgtEl>
                                      </p:cBhvr>
                                      <p:to x="100000" y="100000"/>
                                    </p:animScale>
                                    <p:animScale>
                                      <p:cBhvr>
                                        <p:cTn id="37" dur="26">
                                          <p:stCondLst>
                                            <p:cond delay="1642"/>
                                          </p:stCondLst>
                                        </p:cTn>
                                        <p:tgtEl>
                                          <p:spTgt spid="40"/>
                                        </p:tgtEl>
                                      </p:cBhvr>
                                      <p:to x="100000" y="90000"/>
                                    </p:animScale>
                                    <p:animScale>
                                      <p:cBhvr>
                                        <p:cTn id="38" dur="166" decel="50000">
                                          <p:stCondLst>
                                            <p:cond delay="1668"/>
                                          </p:stCondLst>
                                        </p:cTn>
                                        <p:tgtEl>
                                          <p:spTgt spid="40"/>
                                        </p:tgtEl>
                                      </p:cBhvr>
                                      <p:to x="100000" y="100000"/>
                                    </p:animScale>
                                    <p:animScale>
                                      <p:cBhvr>
                                        <p:cTn id="39" dur="26">
                                          <p:stCondLst>
                                            <p:cond delay="1808"/>
                                          </p:stCondLst>
                                        </p:cTn>
                                        <p:tgtEl>
                                          <p:spTgt spid="40"/>
                                        </p:tgtEl>
                                      </p:cBhvr>
                                      <p:to x="100000" y="95000"/>
                                    </p:animScale>
                                    <p:animScale>
                                      <p:cBhvr>
                                        <p:cTn id="40" dur="166" decel="50000">
                                          <p:stCondLst>
                                            <p:cond delay="1834"/>
                                          </p:stCondLst>
                                        </p:cTn>
                                        <p:tgtEl>
                                          <p:spTgt spid="40"/>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80">
                                          <p:stCondLst>
                                            <p:cond delay="0"/>
                                          </p:stCondLst>
                                        </p:cTn>
                                        <p:tgtEl>
                                          <p:spTgt spid="41"/>
                                        </p:tgtEl>
                                      </p:cBhvr>
                                    </p:animEffect>
                                    <p:anim calcmode="lin" valueType="num">
                                      <p:cBhvr>
                                        <p:cTn id="4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49" dur="26">
                                          <p:stCondLst>
                                            <p:cond delay="650"/>
                                          </p:stCondLst>
                                        </p:cTn>
                                        <p:tgtEl>
                                          <p:spTgt spid="41"/>
                                        </p:tgtEl>
                                      </p:cBhvr>
                                      <p:to x="100000" y="60000"/>
                                    </p:animScale>
                                    <p:animScale>
                                      <p:cBhvr>
                                        <p:cTn id="50" dur="166" decel="50000">
                                          <p:stCondLst>
                                            <p:cond delay="676"/>
                                          </p:stCondLst>
                                        </p:cTn>
                                        <p:tgtEl>
                                          <p:spTgt spid="41"/>
                                        </p:tgtEl>
                                      </p:cBhvr>
                                      <p:to x="100000" y="100000"/>
                                    </p:animScale>
                                    <p:animScale>
                                      <p:cBhvr>
                                        <p:cTn id="51" dur="26">
                                          <p:stCondLst>
                                            <p:cond delay="1312"/>
                                          </p:stCondLst>
                                        </p:cTn>
                                        <p:tgtEl>
                                          <p:spTgt spid="41"/>
                                        </p:tgtEl>
                                      </p:cBhvr>
                                      <p:to x="100000" y="80000"/>
                                    </p:animScale>
                                    <p:animScale>
                                      <p:cBhvr>
                                        <p:cTn id="52" dur="166" decel="50000">
                                          <p:stCondLst>
                                            <p:cond delay="1338"/>
                                          </p:stCondLst>
                                        </p:cTn>
                                        <p:tgtEl>
                                          <p:spTgt spid="41"/>
                                        </p:tgtEl>
                                      </p:cBhvr>
                                      <p:to x="100000" y="100000"/>
                                    </p:animScale>
                                    <p:animScale>
                                      <p:cBhvr>
                                        <p:cTn id="53" dur="26">
                                          <p:stCondLst>
                                            <p:cond delay="1642"/>
                                          </p:stCondLst>
                                        </p:cTn>
                                        <p:tgtEl>
                                          <p:spTgt spid="41"/>
                                        </p:tgtEl>
                                      </p:cBhvr>
                                      <p:to x="100000" y="90000"/>
                                    </p:animScale>
                                    <p:animScale>
                                      <p:cBhvr>
                                        <p:cTn id="54" dur="166" decel="50000">
                                          <p:stCondLst>
                                            <p:cond delay="1668"/>
                                          </p:stCondLst>
                                        </p:cTn>
                                        <p:tgtEl>
                                          <p:spTgt spid="41"/>
                                        </p:tgtEl>
                                      </p:cBhvr>
                                      <p:to x="100000" y="100000"/>
                                    </p:animScale>
                                    <p:animScale>
                                      <p:cBhvr>
                                        <p:cTn id="55" dur="26">
                                          <p:stCondLst>
                                            <p:cond delay="1808"/>
                                          </p:stCondLst>
                                        </p:cTn>
                                        <p:tgtEl>
                                          <p:spTgt spid="41"/>
                                        </p:tgtEl>
                                      </p:cBhvr>
                                      <p:to x="100000" y="95000"/>
                                    </p:animScale>
                                    <p:animScale>
                                      <p:cBhvr>
                                        <p:cTn id="56" dur="166" decel="50000">
                                          <p:stCondLst>
                                            <p:cond delay="1834"/>
                                          </p:stCondLst>
                                        </p:cTn>
                                        <p:tgtEl>
                                          <p:spTgt spid="41"/>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80">
                                          <p:stCondLst>
                                            <p:cond delay="0"/>
                                          </p:stCondLst>
                                        </p:cTn>
                                        <p:tgtEl>
                                          <p:spTgt spid="25"/>
                                        </p:tgtEl>
                                      </p:cBhvr>
                                    </p:animEffect>
                                    <p:anim calcmode="lin" valueType="num">
                                      <p:cBhvr>
                                        <p:cTn id="6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5" dur="26">
                                          <p:stCondLst>
                                            <p:cond delay="650"/>
                                          </p:stCondLst>
                                        </p:cTn>
                                        <p:tgtEl>
                                          <p:spTgt spid="25"/>
                                        </p:tgtEl>
                                      </p:cBhvr>
                                      <p:to x="100000" y="60000"/>
                                    </p:animScale>
                                    <p:animScale>
                                      <p:cBhvr>
                                        <p:cTn id="66" dur="166" decel="50000">
                                          <p:stCondLst>
                                            <p:cond delay="676"/>
                                          </p:stCondLst>
                                        </p:cTn>
                                        <p:tgtEl>
                                          <p:spTgt spid="25"/>
                                        </p:tgtEl>
                                      </p:cBhvr>
                                      <p:to x="100000" y="100000"/>
                                    </p:animScale>
                                    <p:animScale>
                                      <p:cBhvr>
                                        <p:cTn id="67" dur="26">
                                          <p:stCondLst>
                                            <p:cond delay="1312"/>
                                          </p:stCondLst>
                                        </p:cTn>
                                        <p:tgtEl>
                                          <p:spTgt spid="25"/>
                                        </p:tgtEl>
                                      </p:cBhvr>
                                      <p:to x="100000" y="80000"/>
                                    </p:animScale>
                                    <p:animScale>
                                      <p:cBhvr>
                                        <p:cTn id="68" dur="166" decel="50000">
                                          <p:stCondLst>
                                            <p:cond delay="1338"/>
                                          </p:stCondLst>
                                        </p:cTn>
                                        <p:tgtEl>
                                          <p:spTgt spid="25"/>
                                        </p:tgtEl>
                                      </p:cBhvr>
                                      <p:to x="100000" y="100000"/>
                                    </p:animScale>
                                    <p:animScale>
                                      <p:cBhvr>
                                        <p:cTn id="69" dur="26">
                                          <p:stCondLst>
                                            <p:cond delay="1642"/>
                                          </p:stCondLst>
                                        </p:cTn>
                                        <p:tgtEl>
                                          <p:spTgt spid="25"/>
                                        </p:tgtEl>
                                      </p:cBhvr>
                                      <p:to x="100000" y="90000"/>
                                    </p:animScale>
                                    <p:animScale>
                                      <p:cBhvr>
                                        <p:cTn id="70" dur="166" decel="50000">
                                          <p:stCondLst>
                                            <p:cond delay="1668"/>
                                          </p:stCondLst>
                                        </p:cTn>
                                        <p:tgtEl>
                                          <p:spTgt spid="25"/>
                                        </p:tgtEl>
                                      </p:cBhvr>
                                      <p:to x="100000" y="100000"/>
                                    </p:animScale>
                                    <p:animScale>
                                      <p:cBhvr>
                                        <p:cTn id="71" dur="26">
                                          <p:stCondLst>
                                            <p:cond delay="1808"/>
                                          </p:stCondLst>
                                        </p:cTn>
                                        <p:tgtEl>
                                          <p:spTgt spid="25"/>
                                        </p:tgtEl>
                                      </p:cBhvr>
                                      <p:to x="100000" y="95000"/>
                                    </p:animScale>
                                    <p:animScale>
                                      <p:cBhvr>
                                        <p:cTn id="72" dur="166" decel="50000">
                                          <p:stCondLst>
                                            <p:cond delay="1834"/>
                                          </p:stCondLst>
                                        </p:cTn>
                                        <p:tgtEl>
                                          <p:spTgt spid="25"/>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80">
                                          <p:stCondLst>
                                            <p:cond delay="0"/>
                                          </p:stCondLst>
                                        </p:cTn>
                                        <p:tgtEl>
                                          <p:spTgt spid="43"/>
                                        </p:tgtEl>
                                      </p:cBhvr>
                                    </p:animEffect>
                                    <p:anim calcmode="lin" valueType="num">
                                      <p:cBhvr>
                                        <p:cTn id="7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81" dur="26">
                                          <p:stCondLst>
                                            <p:cond delay="650"/>
                                          </p:stCondLst>
                                        </p:cTn>
                                        <p:tgtEl>
                                          <p:spTgt spid="43"/>
                                        </p:tgtEl>
                                      </p:cBhvr>
                                      <p:to x="100000" y="60000"/>
                                    </p:animScale>
                                    <p:animScale>
                                      <p:cBhvr>
                                        <p:cTn id="82" dur="166" decel="50000">
                                          <p:stCondLst>
                                            <p:cond delay="676"/>
                                          </p:stCondLst>
                                        </p:cTn>
                                        <p:tgtEl>
                                          <p:spTgt spid="43"/>
                                        </p:tgtEl>
                                      </p:cBhvr>
                                      <p:to x="100000" y="100000"/>
                                    </p:animScale>
                                    <p:animScale>
                                      <p:cBhvr>
                                        <p:cTn id="83" dur="26">
                                          <p:stCondLst>
                                            <p:cond delay="1312"/>
                                          </p:stCondLst>
                                        </p:cTn>
                                        <p:tgtEl>
                                          <p:spTgt spid="43"/>
                                        </p:tgtEl>
                                      </p:cBhvr>
                                      <p:to x="100000" y="80000"/>
                                    </p:animScale>
                                    <p:animScale>
                                      <p:cBhvr>
                                        <p:cTn id="84" dur="166" decel="50000">
                                          <p:stCondLst>
                                            <p:cond delay="1338"/>
                                          </p:stCondLst>
                                        </p:cTn>
                                        <p:tgtEl>
                                          <p:spTgt spid="43"/>
                                        </p:tgtEl>
                                      </p:cBhvr>
                                      <p:to x="100000" y="100000"/>
                                    </p:animScale>
                                    <p:animScale>
                                      <p:cBhvr>
                                        <p:cTn id="85" dur="26">
                                          <p:stCondLst>
                                            <p:cond delay="1642"/>
                                          </p:stCondLst>
                                        </p:cTn>
                                        <p:tgtEl>
                                          <p:spTgt spid="43"/>
                                        </p:tgtEl>
                                      </p:cBhvr>
                                      <p:to x="100000" y="90000"/>
                                    </p:animScale>
                                    <p:animScale>
                                      <p:cBhvr>
                                        <p:cTn id="86" dur="166" decel="50000">
                                          <p:stCondLst>
                                            <p:cond delay="1668"/>
                                          </p:stCondLst>
                                        </p:cTn>
                                        <p:tgtEl>
                                          <p:spTgt spid="43"/>
                                        </p:tgtEl>
                                      </p:cBhvr>
                                      <p:to x="100000" y="100000"/>
                                    </p:animScale>
                                    <p:animScale>
                                      <p:cBhvr>
                                        <p:cTn id="87" dur="26">
                                          <p:stCondLst>
                                            <p:cond delay="1808"/>
                                          </p:stCondLst>
                                        </p:cTn>
                                        <p:tgtEl>
                                          <p:spTgt spid="43"/>
                                        </p:tgtEl>
                                      </p:cBhvr>
                                      <p:to x="100000" y="95000"/>
                                    </p:animScale>
                                    <p:animScale>
                                      <p:cBhvr>
                                        <p:cTn id="88" dur="166" decel="50000">
                                          <p:stCondLst>
                                            <p:cond delay="1834"/>
                                          </p:stCondLst>
                                        </p:cTn>
                                        <p:tgtEl>
                                          <p:spTgt spid="43"/>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down)">
                                      <p:cBhvr>
                                        <p:cTn id="91" dur="580">
                                          <p:stCondLst>
                                            <p:cond delay="0"/>
                                          </p:stCondLst>
                                        </p:cTn>
                                        <p:tgtEl>
                                          <p:spTgt spid="28"/>
                                        </p:tgtEl>
                                      </p:cBhvr>
                                    </p:animEffect>
                                    <p:anim calcmode="lin" valueType="num">
                                      <p:cBhvr>
                                        <p:cTn id="9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97" dur="26">
                                          <p:stCondLst>
                                            <p:cond delay="650"/>
                                          </p:stCondLst>
                                        </p:cTn>
                                        <p:tgtEl>
                                          <p:spTgt spid="28"/>
                                        </p:tgtEl>
                                      </p:cBhvr>
                                      <p:to x="100000" y="60000"/>
                                    </p:animScale>
                                    <p:animScale>
                                      <p:cBhvr>
                                        <p:cTn id="98" dur="166" decel="50000">
                                          <p:stCondLst>
                                            <p:cond delay="676"/>
                                          </p:stCondLst>
                                        </p:cTn>
                                        <p:tgtEl>
                                          <p:spTgt spid="28"/>
                                        </p:tgtEl>
                                      </p:cBhvr>
                                      <p:to x="100000" y="100000"/>
                                    </p:animScale>
                                    <p:animScale>
                                      <p:cBhvr>
                                        <p:cTn id="99" dur="26">
                                          <p:stCondLst>
                                            <p:cond delay="1312"/>
                                          </p:stCondLst>
                                        </p:cTn>
                                        <p:tgtEl>
                                          <p:spTgt spid="28"/>
                                        </p:tgtEl>
                                      </p:cBhvr>
                                      <p:to x="100000" y="80000"/>
                                    </p:animScale>
                                    <p:animScale>
                                      <p:cBhvr>
                                        <p:cTn id="100" dur="166" decel="50000">
                                          <p:stCondLst>
                                            <p:cond delay="1338"/>
                                          </p:stCondLst>
                                        </p:cTn>
                                        <p:tgtEl>
                                          <p:spTgt spid="28"/>
                                        </p:tgtEl>
                                      </p:cBhvr>
                                      <p:to x="100000" y="100000"/>
                                    </p:animScale>
                                    <p:animScale>
                                      <p:cBhvr>
                                        <p:cTn id="101" dur="26">
                                          <p:stCondLst>
                                            <p:cond delay="1642"/>
                                          </p:stCondLst>
                                        </p:cTn>
                                        <p:tgtEl>
                                          <p:spTgt spid="28"/>
                                        </p:tgtEl>
                                      </p:cBhvr>
                                      <p:to x="100000" y="90000"/>
                                    </p:animScale>
                                    <p:animScale>
                                      <p:cBhvr>
                                        <p:cTn id="102" dur="166" decel="50000">
                                          <p:stCondLst>
                                            <p:cond delay="1668"/>
                                          </p:stCondLst>
                                        </p:cTn>
                                        <p:tgtEl>
                                          <p:spTgt spid="28"/>
                                        </p:tgtEl>
                                      </p:cBhvr>
                                      <p:to x="100000" y="100000"/>
                                    </p:animScale>
                                    <p:animScale>
                                      <p:cBhvr>
                                        <p:cTn id="103" dur="26">
                                          <p:stCondLst>
                                            <p:cond delay="1808"/>
                                          </p:stCondLst>
                                        </p:cTn>
                                        <p:tgtEl>
                                          <p:spTgt spid="28"/>
                                        </p:tgtEl>
                                      </p:cBhvr>
                                      <p:to x="100000" y="95000"/>
                                    </p:animScale>
                                    <p:animScale>
                                      <p:cBhvr>
                                        <p:cTn id="104" dur="166" decel="50000">
                                          <p:stCondLst>
                                            <p:cond delay="1834"/>
                                          </p:stCondLst>
                                        </p:cTn>
                                        <p:tgtEl>
                                          <p:spTgt spid="28"/>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580">
                                          <p:stCondLst>
                                            <p:cond delay="0"/>
                                          </p:stCondLst>
                                        </p:cTn>
                                        <p:tgtEl>
                                          <p:spTgt spid="42"/>
                                        </p:tgtEl>
                                      </p:cBhvr>
                                    </p:animEffect>
                                    <p:anim calcmode="lin" valueType="num">
                                      <p:cBhvr>
                                        <p:cTn id="10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13" dur="26">
                                          <p:stCondLst>
                                            <p:cond delay="650"/>
                                          </p:stCondLst>
                                        </p:cTn>
                                        <p:tgtEl>
                                          <p:spTgt spid="42"/>
                                        </p:tgtEl>
                                      </p:cBhvr>
                                      <p:to x="100000" y="60000"/>
                                    </p:animScale>
                                    <p:animScale>
                                      <p:cBhvr>
                                        <p:cTn id="114" dur="166" decel="50000">
                                          <p:stCondLst>
                                            <p:cond delay="676"/>
                                          </p:stCondLst>
                                        </p:cTn>
                                        <p:tgtEl>
                                          <p:spTgt spid="42"/>
                                        </p:tgtEl>
                                      </p:cBhvr>
                                      <p:to x="100000" y="100000"/>
                                    </p:animScale>
                                    <p:animScale>
                                      <p:cBhvr>
                                        <p:cTn id="115" dur="26">
                                          <p:stCondLst>
                                            <p:cond delay="1312"/>
                                          </p:stCondLst>
                                        </p:cTn>
                                        <p:tgtEl>
                                          <p:spTgt spid="42"/>
                                        </p:tgtEl>
                                      </p:cBhvr>
                                      <p:to x="100000" y="80000"/>
                                    </p:animScale>
                                    <p:animScale>
                                      <p:cBhvr>
                                        <p:cTn id="116" dur="166" decel="50000">
                                          <p:stCondLst>
                                            <p:cond delay="1338"/>
                                          </p:stCondLst>
                                        </p:cTn>
                                        <p:tgtEl>
                                          <p:spTgt spid="42"/>
                                        </p:tgtEl>
                                      </p:cBhvr>
                                      <p:to x="100000" y="100000"/>
                                    </p:animScale>
                                    <p:animScale>
                                      <p:cBhvr>
                                        <p:cTn id="117" dur="26">
                                          <p:stCondLst>
                                            <p:cond delay="1642"/>
                                          </p:stCondLst>
                                        </p:cTn>
                                        <p:tgtEl>
                                          <p:spTgt spid="42"/>
                                        </p:tgtEl>
                                      </p:cBhvr>
                                      <p:to x="100000" y="90000"/>
                                    </p:animScale>
                                    <p:animScale>
                                      <p:cBhvr>
                                        <p:cTn id="118" dur="166" decel="50000">
                                          <p:stCondLst>
                                            <p:cond delay="1668"/>
                                          </p:stCondLst>
                                        </p:cTn>
                                        <p:tgtEl>
                                          <p:spTgt spid="42"/>
                                        </p:tgtEl>
                                      </p:cBhvr>
                                      <p:to x="100000" y="100000"/>
                                    </p:animScale>
                                    <p:animScale>
                                      <p:cBhvr>
                                        <p:cTn id="119" dur="26">
                                          <p:stCondLst>
                                            <p:cond delay="1808"/>
                                          </p:stCondLst>
                                        </p:cTn>
                                        <p:tgtEl>
                                          <p:spTgt spid="42"/>
                                        </p:tgtEl>
                                      </p:cBhvr>
                                      <p:to x="100000" y="95000"/>
                                    </p:animScale>
                                    <p:animScale>
                                      <p:cBhvr>
                                        <p:cTn id="120" dur="166" decel="50000">
                                          <p:stCondLst>
                                            <p:cond delay="1834"/>
                                          </p:stCondLst>
                                        </p:cTn>
                                        <p:tgtEl>
                                          <p:spTgt spid="42"/>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wipe(down)">
                                      <p:cBhvr>
                                        <p:cTn id="123" dur="580">
                                          <p:stCondLst>
                                            <p:cond delay="0"/>
                                          </p:stCondLst>
                                        </p:cTn>
                                        <p:tgtEl>
                                          <p:spTgt spid="45"/>
                                        </p:tgtEl>
                                      </p:cBhvr>
                                    </p:animEffect>
                                    <p:anim calcmode="lin" valueType="num">
                                      <p:cBhvr>
                                        <p:cTn id="124"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29" dur="26">
                                          <p:stCondLst>
                                            <p:cond delay="650"/>
                                          </p:stCondLst>
                                        </p:cTn>
                                        <p:tgtEl>
                                          <p:spTgt spid="45"/>
                                        </p:tgtEl>
                                      </p:cBhvr>
                                      <p:to x="100000" y="60000"/>
                                    </p:animScale>
                                    <p:animScale>
                                      <p:cBhvr>
                                        <p:cTn id="130" dur="166" decel="50000">
                                          <p:stCondLst>
                                            <p:cond delay="676"/>
                                          </p:stCondLst>
                                        </p:cTn>
                                        <p:tgtEl>
                                          <p:spTgt spid="45"/>
                                        </p:tgtEl>
                                      </p:cBhvr>
                                      <p:to x="100000" y="100000"/>
                                    </p:animScale>
                                    <p:animScale>
                                      <p:cBhvr>
                                        <p:cTn id="131" dur="26">
                                          <p:stCondLst>
                                            <p:cond delay="1312"/>
                                          </p:stCondLst>
                                        </p:cTn>
                                        <p:tgtEl>
                                          <p:spTgt spid="45"/>
                                        </p:tgtEl>
                                      </p:cBhvr>
                                      <p:to x="100000" y="80000"/>
                                    </p:animScale>
                                    <p:animScale>
                                      <p:cBhvr>
                                        <p:cTn id="132" dur="166" decel="50000">
                                          <p:stCondLst>
                                            <p:cond delay="1338"/>
                                          </p:stCondLst>
                                        </p:cTn>
                                        <p:tgtEl>
                                          <p:spTgt spid="45"/>
                                        </p:tgtEl>
                                      </p:cBhvr>
                                      <p:to x="100000" y="100000"/>
                                    </p:animScale>
                                    <p:animScale>
                                      <p:cBhvr>
                                        <p:cTn id="133" dur="26">
                                          <p:stCondLst>
                                            <p:cond delay="1642"/>
                                          </p:stCondLst>
                                        </p:cTn>
                                        <p:tgtEl>
                                          <p:spTgt spid="45"/>
                                        </p:tgtEl>
                                      </p:cBhvr>
                                      <p:to x="100000" y="90000"/>
                                    </p:animScale>
                                    <p:animScale>
                                      <p:cBhvr>
                                        <p:cTn id="134" dur="166" decel="50000">
                                          <p:stCondLst>
                                            <p:cond delay="1668"/>
                                          </p:stCondLst>
                                        </p:cTn>
                                        <p:tgtEl>
                                          <p:spTgt spid="45"/>
                                        </p:tgtEl>
                                      </p:cBhvr>
                                      <p:to x="100000" y="100000"/>
                                    </p:animScale>
                                    <p:animScale>
                                      <p:cBhvr>
                                        <p:cTn id="135" dur="26">
                                          <p:stCondLst>
                                            <p:cond delay="1808"/>
                                          </p:stCondLst>
                                        </p:cTn>
                                        <p:tgtEl>
                                          <p:spTgt spid="45"/>
                                        </p:tgtEl>
                                      </p:cBhvr>
                                      <p:to x="100000" y="95000"/>
                                    </p:animScale>
                                    <p:animScale>
                                      <p:cBhvr>
                                        <p:cTn id="136" dur="166" decel="50000">
                                          <p:stCondLst>
                                            <p:cond delay="1834"/>
                                          </p:stCondLst>
                                        </p:cTn>
                                        <p:tgtEl>
                                          <p:spTgt spid="45"/>
                                        </p:tgtEl>
                                      </p:cBhvr>
                                      <p:to x="100000" y="100000"/>
                                    </p:animScale>
                                  </p:childTnLst>
                                </p:cTn>
                              </p:par>
                              <p:par>
                                <p:cTn id="137" presetID="26" presetClass="entr" presetSubtype="0" fill="hold" nodeType="with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wipe(down)">
                                      <p:cBhvr>
                                        <p:cTn id="139" dur="580">
                                          <p:stCondLst>
                                            <p:cond delay="0"/>
                                          </p:stCondLst>
                                        </p:cTn>
                                        <p:tgtEl>
                                          <p:spTgt spid="31"/>
                                        </p:tgtEl>
                                      </p:cBhvr>
                                    </p:animEffect>
                                    <p:anim calcmode="lin" valueType="num">
                                      <p:cBhvr>
                                        <p:cTn id="14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45" dur="26">
                                          <p:stCondLst>
                                            <p:cond delay="650"/>
                                          </p:stCondLst>
                                        </p:cTn>
                                        <p:tgtEl>
                                          <p:spTgt spid="31"/>
                                        </p:tgtEl>
                                      </p:cBhvr>
                                      <p:to x="100000" y="60000"/>
                                    </p:animScale>
                                    <p:animScale>
                                      <p:cBhvr>
                                        <p:cTn id="146" dur="166" decel="50000">
                                          <p:stCondLst>
                                            <p:cond delay="676"/>
                                          </p:stCondLst>
                                        </p:cTn>
                                        <p:tgtEl>
                                          <p:spTgt spid="31"/>
                                        </p:tgtEl>
                                      </p:cBhvr>
                                      <p:to x="100000" y="100000"/>
                                    </p:animScale>
                                    <p:animScale>
                                      <p:cBhvr>
                                        <p:cTn id="147" dur="26">
                                          <p:stCondLst>
                                            <p:cond delay="1312"/>
                                          </p:stCondLst>
                                        </p:cTn>
                                        <p:tgtEl>
                                          <p:spTgt spid="31"/>
                                        </p:tgtEl>
                                      </p:cBhvr>
                                      <p:to x="100000" y="80000"/>
                                    </p:animScale>
                                    <p:animScale>
                                      <p:cBhvr>
                                        <p:cTn id="148" dur="166" decel="50000">
                                          <p:stCondLst>
                                            <p:cond delay="1338"/>
                                          </p:stCondLst>
                                        </p:cTn>
                                        <p:tgtEl>
                                          <p:spTgt spid="31"/>
                                        </p:tgtEl>
                                      </p:cBhvr>
                                      <p:to x="100000" y="100000"/>
                                    </p:animScale>
                                    <p:animScale>
                                      <p:cBhvr>
                                        <p:cTn id="149" dur="26">
                                          <p:stCondLst>
                                            <p:cond delay="1642"/>
                                          </p:stCondLst>
                                        </p:cTn>
                                        <p:tgtEl>
                                          <p:spTgt spid="31"/>
                                        </p:tgtEl>
                                      </p:cBhvr>
                                      <p:to x="100000" y="90000"/>
                                    </p:animScale>
                                    <p:animScale>
                                      <p:cBhvr>
                                        <p:cTn id="150" dur="166" decel="50000">
                                          <p:stCondLst>
                                            <p:cond delay="1668"/>
                                          </p:stCondLst>
                                        </p:cTn>
                                        <p:tgtEl>
                                          <p:spTgt spid="31"/>
                                        </p:tgtEl>
                                      </p:cBhvr>
                                      <p:to x="100000" y="100000"/>
                                    </p:animScale>
                                    <p:animScale>
                                      <p:cBhvr>
                                        <p:cTn id="151" dur="26">
                                          <p:stCondLst>
                                            <p:cond delay="1808"/>
                                          </p:stCondLst>
                                        </p:cTn>
                                        <p:tgtEl>
                                          <p:spTgt spid="31"/>
                                        </p:tgtEl>
                                      </p:cBhvr>
                                      <p:to x="100000" y="95000"/>
                                    </p:animScale>
                                    <p:animScale>
                                      <p:cBhvr>
                                        <p:cTn id="152" dur="166" decel="50000">
                                          <p:stCondLst>
                                            <p:cond delay="1834"/>
                                          </p:stCondLst>
                                        </p:cTn>
                                        <p:tgtEl>
                                          <p:spTgt spid="31"/>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wipe(down)">
                                      <p:cBhvr>
                                        <p:cTn id="155" dur="580">
                                          <p:stCondLst>
                                            <p:cond delay="0"/>
                                          </p:stCondLst>
                                        </p:cTn>
                                        <p:tgtEl>
                                          <p:spTgt spid="44"/>
                                        </p:tgtEl>
                                      </p:cBhvr>
                                    </p:animEffect>
                                    <p:anim calcmode="lin" valueType="num">
                                      <p:cBhvr>
                                        <p:cTn id="15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61" dur="26">
                                          <p:stCondLst>
                                            <p:cond delay="650"/>
                                          </p:stCondLst>
                                        </p:cTn>
                                        <p:tgtEl>
                                          <p:spTgt spid="44"/>
                                        </p:tgtEl>
                                      </p:cBhvr>
                                      <p:to x="100000" y="60000"/>
                                    </p:animScale>
                                    <p:animScale>
                                      <p:cBhvr>
                                        <p:cTn id="162" dur="166" decel="50000">
                                          <p:stCondLst>
                                            <p:cond delay="676"/>
                                          </p:stCondLst>
                                        </p:cTn>
                                        <p:tgtEl>
                                          <p:spTgt spid="44"/>
                                        </p:tgtEl>
                                      </p:cBhvr>
                                      <p:to x="100000" y="100000"/>
                                    </p:animScale>
                                    <p:animScale>
                                      <p:cBhvr>
                                        <p:cTn id="163" dur="26">
                                          <p:stCondLst>
                                            <p:cond delay="1312"/>
                                          </p:stCondLst>
                                        </p:cTn>
                                        <p:tgtEl>
                                          <p:spTgt spid="44"/>
                                        </p:tgtEl>
                                      </p:cBhvr>
                                      <p:to x="100000" y="80000"/>
                                    </p:animScale>
                                    <p:animScale>
                                      <p:cBhvr>
                                        <p:cTn id="164" dur="166" decel="50000">
                                          <p:stCondLst>
                                            <p:cond delay="1338"/>
                                          </p:stCondLst>
                                        </p:cTn>
                                        <p:tgtEl>
                                          <p:spTgt spid="44"/>
                                        </p:tgtEl>
                                      </p:cBhvr>
                                      <p:to x="100000" y="100000"/>
                                    </p:animScale>
                                    <p:animScale>
                                      <p:cBhvr>
                                        <p:cTn id="165" dur="26">
                                          <p:stCondLst>
                                            <p:cond delay="1642"/>
                                          </p:stCondLst>
                                        </p:cTn>
                                        <p:tgtEl>
                                          <p:spTgt spid="44"/>
                                        </p:tgtEl>
                                      </p:cBhvr>
                                      <p:to x="100000" y="90000"/>
                                    </p:animScale>
                                    <p:animScale>
                                      <p:cBhvr>
                                        <p:cTn id="166" dur="166" decel="50000">
                                          <p:stCondLst>
                                            <p:cond delay="1668"/>
                                          </p:stCondLst>
                                        </p:cTn>
                                        <p:tgtEl>
                                          <p:spTgt spid="44"/>
                                        </p:tgtEl>
                                      </p:cBhvr>
                                      <p:to x="100000" y="100000"/>
                                    </p:animScale>
                                    <p:animScale>
                                      <p:cBhvr>
                                        <p:cTn id="167" dur="26">
                                          <p:stCondLst>
                                            <p:cond delay="1808"/>
                                          </p:stCondLst>
                                        </p:cTn>
                                        <p:tgtEl>
                                          <p:spTgt spid="44"/>
                                        </p:tgtEl>
                                      </p:cBhvr>
                                      <p:to x="100000" y="95000"/>
                                    </p:animScale>
                                    <p:animScale>
                                      <p:cBhvr>
                                        <p:cTn id="168"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4C8DAB"/>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4C8DAB"/>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893585" y="3860815"/>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C8DAB"/>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24083" y="6925982"/>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13031373" y="6925982"/>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8DA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4231886" y="2012984"/>
            <a:ext cx="3377772" cy="6261031"/>
          </a:xfrm>
          <a:custGeom>
            <a:avLst/>
            <a:gdLst/>
            <a:ahLst/>
            <a:cxnLst/>
            <a:rect l="l" t="t" r="r" b="b"/>
            <a:pathLst>
              <a:path w="3377772" h="6261031">
                <a:moveTo>
                  <a:pt x="0" y="0"/>
                </a:moveTo>
                <a:lnTo>
                  <a:pt x="3377772" y="0"/>
                </a:lnTo>
                <a:lnTo>
                  <a:pt x="3377772" y="6261032"/>
                </a:lnTo>
                <a:lnTo>
                  <a:pt x="0" y="6261032"/>
                </a:lnTo>
                <a:lnTo>
                  <a:pt x="0" y="0"/>
                </a:lnTo>
                <a:close/>
              </a:path>
            </a:pathLst>
          </a:custGeom>
          <a:blipFill>
            <a:blip r:embed="rId4"/>
            <a:stretch>
              <a:fillRect/>
            </a:stretch>
          </a:blipFill>
        </p:spPr>
      </p:sp>
      <p:sp>
        <p:nvSpPr>
          <p:cNvPr id="22" name="Freeform 22"/>
          <p:cNvSpPr/>
          <p:nvPr/>
        </p:nvSpPr>
        <p:spPr>
          <a:xfrm>
            <a:off x="1039108" y="5018619"/>
            <a:ext cx="3016314" cy="6266580"/>
          </a:xfrm>
          <a:custGeom>
            <a:avLst/>
            <a:gdLst/>
            <a:ahLst/>
            <a:cxnLst/>
            <a:rect l="l" t="t" r="r" b="b"/>
            <a:pathLst>
              <a:path w="3016314" h="6266580">
                <a:moveTo>
                  <a:pt x="0" y="0"/>
                </a:moveTo>
                <a:lnTo>
                  <a:pt x="3016313" y="0"/>
                </a:lnTo>
                <a:lnTo>
                  <a:pt x="3016313" y="6266579"/>
                </a:lnTo>
                <a:lnTo>
                  <a:pt x="0" y="6266579"/>
                </a:lnTo>
                <a:lnTo>
                  <a:pt x="0" y="0"/>
                </a:lnTo>
                <a:close/>
              </a:path>
            </a:pathLst>
          </a:custGeom>
          <a:blipFill>
            <a:blip r:embed="rId5"/>
            <a:stretch>
              <a:fillRect/>
            </a:stretch>
          </a:blipFill>
        </p:spPr>
      </p:sp>
      <p:sp>
        <p:nvSpPr>
          <p:cNvPr id="23" name="Freeform 23"/>
          <p:cNvSpPr/>
          <p:nvPr/>
        </p:nvSpPr>
        <p:spPr>
          <a:xfrm>
            <a:off x="7297712" y="-1150349"/>
            <a:ext cx="3692576" cy="6326668"/>
          </a:xfrm>
          <a:custGeom>
            <a:avLst/>
            <a:gdLst/>
            <a:ahLst/>
            <a:cxnLst/>
            <a:rect l="l" t="t" r="r" b="b"/>
            <a:pathLst>
              <a:path w="3692576" h="6326668">
                <a:moveTo>
                  <a:pt x="0" y="0"/>
                </a:moveTo>
                <a:lnTo>
                  <a:pt x="3692576" y="0"/>
                </a:lnTo>
                <a:lnTo>
                  <a:pt x="3692576" y="6326667"/>
                </a:lnTo>
                <a:lnTo>
                  <a:pt x="0" y="6326667"/>
                </a:lnTo>
                <a:lnTo>
                  <a:pt x="0" y="0"/>
                </a:lnTo>
                <a:close/>
              </a:path>
            </a:pathLst>
          </a:custGeom>
          <a:blipFill>
            <a:blip r:embed="rId6"/>
            <a:stretch>
              <a:fillRect/>
            </a:stretch>
          </a:blipFill>
        </p:spPr>
      </p:sp>
      <p:sp>
        <p:nvSpPr>
          <p:cNvPr id="24" name="TextBox 24"/>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JAWA</a:t>
            </a:r>
          </a:p>
        </p:txBody>
      </p:sp>
      <p:sp>
        <p:nvSpPr>
          <p:cNvPr id="25" name="TextBox 25"/>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Contact</a:t>
            </a:r>
            <a:endParaRPr lang="en-US" sz="1200" dirty="0">
              <a:latin typeface="Open Sans"/>
              <a:ea typeface="Open Sans"/>
              <a:cs typeface="Open Sans"/>
              <a:sym typeface="Open Sans"/>
            </a:endParaRPr>
          </a:p>
        </p:txBody>
      </p:sp>
      <p:sp>
        <p:nvSpPr>
          <p:cNvPr id="26" name="TextBox 26"/>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About Us</a:t>
            </a:r>
            <a:endParaRPr lang="en-US" sz="1200" dirty="0">
              <a:latin typeface="Open Sans"/>
              <a:ea typeface="Open Sans"/>
              <a:cs typeface="Open Sans"/>
              <a:sym typeface="Open Sans"/>
            </a:endParaRPr>
          </a:p>
        </p:txBody>
      </p:sp>
      <p:sp>
        <p:nvSpPr>
          <p:cNvPr id="27" name="TextBox 27"/>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Photo</a:t>
            </a:r>
            <a:endParaRPr lang="en-US" sz="1200" dirty="0">
              <a:latin typeface="Open Sans"/>
              <a:ea typeface="Open Sans"/>
              <a:cs typeface="Open Sans"/>
              <a:sym typeface="Open Sans"/>
            </a:endParaRPr>
          </a:p>
        </p:txBody>
      </p:sp>
      <p:sp>
        <p:nvSpPr>
          <p:cNvPr id="28" name="TextBox 28"/>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r>
              <a:rPr lang="en-US" sz="1200" dirty="0">
                <a:latin typeface="Open Sans"/>
                <a:ea typeface="Open Sans"/>
                <a:cs typeface="Open Sans"/>
                <a:sym typeface="Open Sans"/>
                <a:hlinkClick r:id="" action="ppaction://hlinkshowjump?jump=firstslide">
                  <a:extLst>
                    <a:ext uri="{A12FA001-AC4F-418D-AE19-62706E023703}">
                      <ahyp:hlinkClr xmlns:ahyp="http://schemas.microsoft.com/office/drawing/2018/hyperlinkcolor" val="tx"/>
                    </a:ext>
                  </a:extLst>
                </a:hlinkClick>
              </a:rPr>
              <a:t>Home</a:t>
            </a:r>
            <a:endParaRPr lang="en-US" sz="1200" dirty="0">
              <a:latin typeface="Open Sans"/>
              <a:ea typeface="Open Sans"/>
              <a:cs typeface="Open Sans"/>
              <a:sym typeface="Open Sans"/>
            </a:endParaRPr>
          </a:p>
        </p:txBody>
      </p:sp>
      <p:sp>
        <p:nvSpPr>
          <p:cNvPr id="29" name="TextBox 29"/>
          <p:cNvSpPr txBox="1"/>
          <p:nvPr/>
        </p:nvSpPr>
        <p:spPr>
          <a:xfrm>
            <a:off x="11893585" y="2970113"/>
            <a:ext cx="4982921" cy="731752"/>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Home Page</a:t>
            </a:r>
          </a:p>
        </p:txBody>
      </p:sp>
      <p:sp>
        <p:nvSpPr>
          <p:cNvPr id="30" name="TextBox 30"/>
          <p:cNvSpPr txBox="1"/>
          <p:nvPr/>
        </p:nvSpPr>
        <p:spPr>
          <a:xfrm>
            <a:off x="9671370" y="6906932"/>
            <a:ext cx="2243577" cy="1036320"/>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The Academic Calendar feature provides students with a comprehensive overview of important dates and events for the academic year</a:t>
            </a:r>
          </a:p>
        </p:txBody>
      </p:sp>
      <p:sp>
        <p:nvSpPr>
          <p:cNvPr id="31" name="TextBox 31"/>
          <p:cNvSpPr txBox="1"/>
          <p:nvPr/>
        </p:nvSpPr>
        <p:spPr>
          <a:xfrm>
            <a:off x="8814903" y="710197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32" name="TextBox 32"/>
          <p:cNvSpPr txBox="1"/>
          <p:nvPr/>
        </p:nvSpPr>
        <p:spPr>
          <a:xfrm>
            <a:off x="13978661" y="6906932"/>
            <a:ext cx="2243577" cy="10363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The Student Result feature allows students to access their academic performance and grades in a streamlined and transparent manner.</a:t>
            </a:r>
          </a:p>
        </p:txBody>
      </p:sp>
      <p:sp>
        <p:nvSpPr>
          <p:cNvPr id="33" name="TextBox 33"/>
          <p:cNvSpPr txBox="1"/>
          <p:nvPr/>
        </p:nvSpPr>
        <p:spPr>
          <a:xfrm>
            <a:off x="13122193" y="710197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4" name="TextBox 34"/>
          <p:cNvSpPr txBox="1"/>
          <p:nvPr/>
        </p:nvSpPr>
        <p:spPr>
          <a:xfrm>
            <a:off x="11893585" y="4203461"/>
            <a:ext cx="4328653" cy="826770"/>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Our intuitive menu interface ensures quick and seamless navigation. Users can easily access essential features like the timetable, academic calendar, attendance, and results, all designed for a smooth and efficient experience.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Scale>
                                      <p:cBhvr>
                                        <p:cTn id="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
                                        </p:tgtEl>
                                        <p:attrNameLst>
                                          <p:attrName>ppt_x</p:attrName>
                                          <p:attrName>ppt_y</p:attrName>
                                        </p:attrNameLst>
                                      </p:cBhvr>
                                    </p:animMotion>
                                    <p:animEffect transition="in" filter="fade">
                                      <p:cBhvr>
                                        <p:cTn id="9" dur="1000"/>
                                        <p:tgtEl>
                                          <p:spTgt spid="21"/>
                                        </p:tgtEl>
                                      </p:cBhvr>
                                    </p:animEffect>
                                  </p:childTnLst>
                                </p:cTn>
                              </p:par>
                              <p:par>
                                <p:cTn id="10" presetID="47"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50" presetClass="entr" presetSubtype="0" decel="10000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1000" fill="hold"/>
                                        <p:tgtEl>
                                          <p:spTgt spid="29"/>
                                        </p:tgtEl>
                                        <p:attrNameLst>
                                          <p:attrName>ppt_w</p:attrName>
                                        </p:attrNameLst>
                                      </p:cBhvr>
                                      <p:tavLst>
                                        <p:tav tm="0">
                                          <p:val>
                                            <p:strVal val="#ppt_w+.3"/>
                                          </p:val>
                                        </p:tav>
                                        <p:tav tm="100000">
                                          <p:val>
                                            <p:strVal val="#ppt_w"/>
                                          </p:val>
                                        </p:tav>
                                      </p:tavLst>
                                    </p:anim>
                                    <p:anim calcmode="lin" valueType="num">
                                      <p:cBhvr>
                                        <p:cTn id="23" dur="1000" fill="hold"/>
                                        <p:tgtEl>
                                          <p:spTgt spid="29"/>
                                        </p:tgtEl>
                                        <p:attrNameLst>
                                          <p:attrName>ppt_h</p:attrName>
                                        </p:attrNameLst>
                                      </p:cBhvr>
                                      <p:tavLst>
                                        <p:tav tm="0">
                                          <p:val>
                                            <p:strVal val="#ppt_h"/>
                                          </p:val>
                                        </p:tav>
                                        <p:tav tm="100000">
                                          <p:val>
                                            <p:strVal val="#ppt_h"/>
                                          </p:val>
                                        </p:tav>
                                      </p:tavLst>
                                    </p:anim>
                                    <p:animEffect transition="in" filter="fade">
                                      <p:cBhvr>
                                        <p:cTn id="24" dur="1000"/>
                                        <p:tgtEl>
                                          <p:spTgt spid="29"/>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3"/>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0" fill="hold"/>
                                        <p:tgtEl>
                                          <p:spTgt spid="34"/>
                                        </p:tgtEl>
                                        <p:attrNameLst>
                                          <p:attrName>ppt_w</p:attrName>
                                        </p:attrNameLst>
                                      </p:cBhvr>
                                      <p:tavLst>
                                        <p:tav tm="0">
                                          <p:val>
                                            <p:strVal val="#ppt_w+.3"/>
                                          </p:val>
                                        </p:tav>
                                        <p:tav tm="100000">
                                          <p:val>
                                            <p:strVal val="#ppt_w"/>
                                          </p:val>
                                        </p:tav>
                                      </p:tavLst>
                                    </p:anim>
                                    <p:anim calcmode="lin" valueType="num">
                                      <p:cBhvr>
                                        <p:cTn id="33" dur="1000" fill="hold"/>
                                        <p:tgtEl>
                                          <p:spTgt spid="34"/>
                                        </p:tgtEl>
                                        <p:attrNameLst>
                                          <p:attrName>ppt_h</p:attrName>
                                        </p:attrNameLst>
                                      </p:cBhvr>
                                      <p:tavLst>
                                        <p:tav tm="0">
                                          <p:val>
                                            <p:strVal val="#ppt_h"/>
                                          </p:val>
                                        </p:tav>
                                        <p:tav tm="100000">
                                          <p:val>
                                            <p:strVal val="#ppt_h"/>
                                          </p:val>
                                        </p:tav>
                                      </p:tavLst>
                                    </p:anim>
                                    <p:animEffect transition="in" filter="fade">
                                      <p:cBhvr>
                                        <p:cTn id="34" dur="1000"/>
                                        <p:tgtEl>
                                          <p:spTgt spid="34"/>
                                        </p:tgtEl>
                                      </p:cBhvr>
                                    </p:animEffect>
                                  </p:childTnLst>
                                </p:cTn>
                              </p:par>
                              <p:par>
                                <p:cTn id="35" presetID="26" presetClass="entr" presetSubtype="0" fill="hold" grpId="0" nodeType="withEffect">
                                  <p:stCondLst>
                                    <p:cond delay="150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80">
                                          <p:stCondLst>
                                            <p:cond delay="0"/>
                                          </p:stCondLst>
                                        </p:cTn>
                                        <p:tgtEl>
                                          <p:spTgt spid="30"/>
                                        </p:tgtEl>
                                      </p:cBhvr>
                                    </p:animEffect>
                                    <p:anim calcmode="lin" valueType="num">
                                      <p:cBhvr>
                                        <p:cTn id="3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3" dur="26">
                                          <p:stCondLst>
                                            <p:cond delay="650"/>
                                          </p:stCondLst>
                                        </p:cTn>
                                        <p:tgtEl>
                                          <p:spTgt spid="30"/>
                                        </p:tgtEl>
                                      </p:cBhvr>
                                      <p:to x="100000" y="60000"/>
                                    </p:animScale>
                                    <p:animScale>
                                      <p:cBhvr>
                                        <p:cTn id="44" dur="166" decel="50000">
                                          <p:stCondLst>
                                            <p:cond delay="676"/>
                                          </p:stCondLst>
                                        </p:cTn>
                                        <p:tgtEl>
                                          <p:spTgt spid="30"/>
                                        </p:tgtEl>
                                      </p:cBhvr>
                                      <p:to x="100000" y="100000"/>
                                    </p:animScale>
                                    <p:animScale>
                                      <p:cBhvr>
                                        <p:cTn id="45" dur="26">
                                          <p:stCondLst>
                                            <p:cond delay="1312"/>
                                          </p:stCondLst>
                                        </p:cTn>
                                        <p:tgtEl>
                                          <p:spTgt spid="30"/>
                                        </p:tgtEl>
                                      </p:cBhvr>
                                      <p:to x="100000" y="80000"/>
                                    </p:animScale>
                                    <p:animScale>
                                      <p:cBhvr>
                                        <p:cTn id="46" dur="166" decel="50000">
                                          <p:stCondLst>
                                            <p:cond delay="1338"/>
                                          </p:stCondLst>
                                        </p:cTn>
                                        <p:tgtEl>
                                          <p:spTgt spid="30"/>
                                        </p:tgtEl>
                                      </p:cBhvr>
                                      <p:to x="100000" y="100000"/>
                                    </p:animScale>
                                    <p:animScale>
                                      <p:cBhvr>
                                        <p:cTn id="47" dur="26">
                                          <p:stCondLst>
                                            <p:cond delay="1642"/>
                                          </p:stCondLst>
                                        </p:cTn>
                                        <p:tgtEl>
                                          <p:spTgt spid="30"/>
                                        </p:tgtEl>
                                      </p:cBhvr>
                                      <p:to x="100000" y="90000"/>
                                    </p:animScale>
                                    <p:animScale>
                                      <p:cBhvr>
                                        <p:cTn id="48" dur="166" decel="50000">
                                          <p:stCondLst>
                                            <p:cond delay="1668"/>
                                          </p:stCondLst>
                                        </p:cTn>
                                        <p:tgtEl>
                                          <p:spTgt spid="30"/>
                                        </p:tgtEl>
                                      </p:cBhvr>
                                      <p:to x="100000" y="100000"/>
                                    </p:animScale>
                                    <p:animScale>
                                      <p:cBhvr>
                                        <p:cTn id="49" dur="26">
                                          <p:stCondLst>
                                            <p:cond delay="1808"/>
                                          </p:stCondLst>
                                        </p:cTn>
                                        <p:tgtEl>
                                          <p:spTgt spid="30"/>
                                        </p:tgtEl>
                                      </p:cBhvr>
                                      <p:to x="100000" y="95000"/>
                                    </p:animScale>
                                    <p:animScale>
                                      <p:cBhvr>
                                        <p:cTn id="50" dur="166" decel="50000">
                                          <p:stCondLst>
                                            <p:cond delay="1834"/>
                                          </p:stCondLst>
                                        </p:cTn>
                                        <p:tgtEl>
                                          <p:spTgt spid="30"/>
                                        </p:tgtEl>
                                      </p:cBhvr>
                                      <p:to x="100000" y="100000"/>
                                    </p:animScale>
                                  </p:childTnLst>
                                </p:cTn>
                              </p:par>
                              <p:par>
                                <p:cTn id="51" presetID="26" presetClass="entr" presetSubtype="0" fill="hold" grpId="0" nodeType="withEffect">
                                  <p:stCondLst>
                                    <p:cond delay="1500"/>
                                  </p:stCondLst>
                                  <p:childTnLst>
                                    <p:set>
                                      <p:cBhvr>
                                        <p:cTn id="52" dur="1" fill="hold">
                                          <p:stCondLst>
                                            <p:cond delay="0"/>
                                          </p:stCondLst>
                                        </p:cTn>
                                        <p:tgtEl>
                                          <p:spTgt spid="31"/>
                                        </p:tgtEl>
                                        <p:attrNameLst>
                                          <p:attrName>style.visibility</p:attrName>
                                        </p:attrNameLst>
                                      </p:cBhvr>
                                      <p:to>
                                        <p:strVal val="visible"/>
                                      </p:to>
                                    </p:set>
                                    <p:animEffect transition="in" filter="wipe(down)">
                                      <p:cBhvr>
                                        <p:cTn id="53" dur="580">
                                          <p:stCondLst>
                                            <p:cond delay="0"/>
                                          </p:stCondLst>
                                        </p:cTn>
                                        <p:tgtEl>
                                          <p:spTgt spid="31"/>
                                        </p:tgtEl>
                                      </p:cBhvr>
                                    </p:animEffect>
                                    <p:anim calcmode="lin" valueType="num">
                                      <p:cBhvr>
                                        <p:cTn id="5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59" dur="26">
                                          <p:stCondLst>
                                            <p:cond delay="650"/>
                                          </p:stCondLst>
                                        </p:cTn>
                                        <p:tgtEl>
                                          <p:spTgt spid="31"/>
                                        </p:tgtEl>
                                      </p:cBhvr>
                                      <p:to x="100000" y="60000"/>
                                    </p:animScale>
                                    <p:animScale>
                                      <p:cBhvr>
                                        <p:cTn id="60" dur="166" decel="50000">
                                          <p:stCondLst>
                                            <p:cond delay="676"/>
                                          </p:stCondLst>
                                        </p:cTn>
                                        <p:tgtEl>
                                          <p:spTgt spid="31"/>
                                        </p:tgtEl>
                                      </p:cBhvr>
                                      <p:to x="100000" y="100000"/>
                                    </p:animScale>
                                    <p:animScale>
                                      <p:cBhvr>
                                        <p:cTn id="61" dur="26">
                                          <p:stCondLst>
                                            <p:cond delay="1312"/>
                                          </p:stCondLst>
                                        </p:cTn>
                                        <p:tgtEl>
                                          <p:spTgt spid="31"/>
                                        </p:tgtEl>
                                      </p:cBhvr>
                                      <p:to x="100000" y="80000"/>
                                    </p:animScale>
                                    <p:animScale>
                                      <p:cBhvr>
                                        <p:cTn id="62" dur="166" decel="50000">
                                          <p:stCondLst>
                                            <p:cond delay="1338"/>
                                          </p:stCondLst>
                                        </p:cTn>
                                        <p:tgtEl>
                                          <p:spTgt spid="31"/>
                                        </p:tgtEl>
                                      </p:cBhvr>
                                      <p:to x="100000" y="100000"/>
                                    </p:animScale>
                                    <p:animScale>
                                      <p:cBhvr>
                                        <p:cTn id="63" dur="26">
                                          <p:stCondLst>
                                            <p:cond delay="1642"/>
                                          </p:stCondLst>
                                        </p:cTn>
                                        <p:tgtEl>
                                          <p:spTgt spid="31"/>
                                        </p:tgtEl>
                                      </p:cBhvr>
                                      <p:to x="100000" y="90000"/>
                                    </p:animScale>
                                    <p:animScale>
                                      <p:cBhvr>
                                        <p:cTn id="64" dur="166" decel="50000">
                                          <p:stCondLst>
                                            <p:cond delay="1668"/>
                                          </p:stCondLst>
                                        </p:cTn>
                                        <p:tgtEl>
                                          <p:spTgt spid="31"/>
                                        </p:tgtEl>
                                      </p:cBhvr>
                                      <p:to x="100000" y="100000"/>
                                    </p:animScale>
                                    <p:animScale>
                                      <p:cBhvr>
                                        <p:cTn id="65" dur="26">
                                          <p:stCondLst>
                                            <p:cond delay="1808"/>
                                          </p:stCondLst>
                                        </p:cTn>
                                        <p:tgtEl>
                                          <p:spTgt spid="31"/>
                                        </p:tgtEl>
                                      </p:cBhvr>
                                      <p:to x="100000" y="95000"/>
                                    </p:animScale>
                                    <p:animScale>
                                      <p:cBhvr>
                                        <p:cTn id="66" dur="166" decel="50000">
                                          <p:stCondLst>
                                            <p:cond delay="1834"/>
                                          </p:stCondLst>
                                        </p:cTn>
                                        <p:tgtEl>
                                          <p:spTgt spid="31"/>
                                        </p:tgtEl>
                                      </p:cBhvr>
                                      <p:to x="100000" y="100000"/>
                                    </p:animScale>
                                  </p:childTnLst>
                                </p:cTn>
                              </p:par>
                              <p:par>
                                <p:cTn id="67" presetID="26" presetClass="entr" presetSubtype="0" fill="hold" nodeType="withEffect">
                                  <p:stCondLst>
                                    <p:cond delay="150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80">
                                          <p:stCondLst>
                                            <p:cond delay="0"/>
                                          </p:stCondLst>
                                        </p:cTn>
                                        <p:tgtEl>
                                          <p:spTgt spid="15"/>
                                        </p:tgtEl>
                                      </p:cBhvr>
                                    </p:animEffect>
                                    <p:anim calcmode="lin" valueType="num">
                                      <p:cBhvr>
                                        <p:cTn id="7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5" dur="26">
                                          <p:stCondLst>
                                            <p:cond delay="650"/>
                                          </p:stCondLst>
                                        </p:cTn>
                                        <p:tgtEl>
                                          <p:spTgt spid="15"/>
                                        </p:tgtEl>
                                      </p:cBhvr>
                                      <p:to x="100000" y="60000"/>
                                    </p:animScale>
                                    <p:animScale>
                                      <p:cBhvr>
                                        <p:cTn id="76" dur="166" decel="50000">
                                          <p:stCondLst>
                                            <p:cond delay="676"/>
                                          </p:stCondLst>
                                        </p:cTn>
                                        <p:tgtEl>
                                          <p:spTgt spid="15"/>
                                        </p:tgtEl>
                                      </p:cBhvr>
                                      <p:to x="100000" y="100000"/>
                                    </p:animScale>
                                    <p:animScale>
                                      <p:cBhvr>
                                        <p:cTn id="77" dur="26">
                                          <p:stCondLst>
                                            <p:cond delay="1312"/>
                                          </p:stCondLst>
                                        </p:cTn>
                                        <p:tgtEl>
                                          <p:spTgt spid="15"/>
                                        </p:tgtEl>
                                      </p:cBhvr>
                                      <p:to x="100000" y="80000"/>
                                    </p:animScale>
                                    <p:animScale>
                                      <p:cBhvr>
                                        <p:cTn id="78" dur="166" decel="50000">
                                          <p:stCondLst>
                                            <p:cond delay="1338"/>
                                          </p:stCondLst>
                                        </p:cTn>
                                        <p:tgtEl>
                                          <p:spTgt spid="15"/>
                                        </p:tgtEl>
                                      </p:cBhvr>
                                      <p:to x="100000" y="100000"/>
                                    </p:animScale>
                                    <p:animScale>
                                      <p:cBhvr>
                                        <p:cTn id="79" dur="26">
                                          <p:stCondLst>
                                            <p:cond delay="1642"/>
                                          </p:stCondLst>
                                        </p:cTn>
                                        <p:tgtEl>
                                          <p:spTgt spid="15"/>
                                        </p:tgtEl>
                                      </p:cBhvr>
                                      <p:to x="100000" y="90000"/>
                                    </p:animScale>
                                    <p:animScale>
                                      <p:cBhvr>
                                        <p:cTn id="80" dur="166" decel="50000">
                                          <p:stCondLst>
                                            <p:cond delay="1668"/>
                                          </p:stCondLst>
                                        </p:cTn>
                                        <p:tgtEl>
                                          <p:spTgt spid="15"/>
                                        </p:tgtEl>
                                      </p:cBhvr>
                                      <p:to x="100000" y="100000"/>
                                    </p:animScale>
                                    <p:animScale>
                                      <p:cBhvr>
                                        <p:cTn id="81" dur="26">
                                          <p:stCondLst>
                                            <p:cond delay="1808"/>
                                          </p:stCondLst>
                                        </p:cTn>
                                        <p:tgtEl>
                                          <p:spTgt spid="15"/>
                                        </p:tgtEl>
                                      </p:cBhvr>
                                      <p:to x="100000" y="95000"/>
                                    </p:animScale>
                                    <p:animScale>
                                      <p:cBhvr>
                                        <p:cTn id="82" dur="166" decel="50000">
                                          <p:stCondLst>
                                            <p:cond delay="1834"/>
                                          </p:stCondLst>
                                        </p:cTn>
                                        <p:tgtEl>
                                          <p:spTgt spid="15"/>
                                        </p:tgtEl>
                                      </p:cBhvr>
                                      <p:to x="100000" y="100000"/>
                                    </p:animScale>
                                  </p:childTnLst>
                                </p:cTn>
                              </p:par>
                              <p:par>
                                <p:cTn id="83" presetID="26" presetClass="entr" presetSubtype="0" fill="hold" grpId="0" nodeType="withEffect">
                                  <p:stCondLst>
                                    <p:cond delay="150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80">
                                          <p:stCondLst>
                                            <p:cond delay="0"/>
                                          </p:stCondLst>
                                        </p:cTn>
                                        <p:tgtEl>
                                          <p:spTgt spid="33"/>
                                        </p:tgtEl>
                                      </p:cBhvr>
                                    </p:animEffect>
                                    <p:anim calcmode="lin" valueType="num">
                                      <p:cBhvr>
                                        <p:cTn id="8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91" dur="26">
                                          <p:stCondLst>
                                            <p:cond delay="650"/>
                                          </p:stCondLst>
                                        </p:cTn>
                                        <p:tgtEl>
                                          <p:spTgt spid="33"/>
                                        </p:tgtEl>
                                      </p:cBhvr>
                                      <p:to x="100000" y="60000"/>
                                    </p:animScale>
                                    <p:animScale>
                                      <p:cBhvr>
                                        <p:cTn id="92" dur="166" decel="50000">
                                          <p:stCondLst>
                                            <p:cond delay="676"/>
                                          </p:stCondLst>
                                        </p:cTn>
                                        <p:tgtEl>
                                          <p:spTgt spid="33"/>
                                        </p:tgtEl>
                                      </p:cBhvr>
                                      <p:to x="100000" y="100000"/>
                                    </p:animScale>
                                    <p:animScale>
                                      <p:cBhvr>
                                        <p:cTn id="93" dur="26">
                                          <p:stCondLst>
                                            <p:cond delay="1312"/>
                                          </p:stCondLst>
                                        </p:cTn>
                                        <p:tgtEl>
                                          <p:spTgt spid="33"/>
                                        </p:tgtEl>
                                      </p:cBhvr>
                                      <p:to x="100000" y="80000"/>
                                    </p:animScale>
                                    <p:animScale>
                                      <p:cBhvr>
                                        <p:cTn id="94" dur="166" decel="50000">
                                          <p:stCondLst>
                                            <p:cond delay="1338"/>
                                          </p:stCondLst>
                                        </p:cTn>
                                        <p:tgtEl>
                                          <p:spTgt spid="33"/>
                                        </p:tgtEl>
                                      </p:cBhvr>
                                      <p:to x="100000" y="100000"/>
                                    </p:animScale>
                                    <p:animScale>
                                      <p:cBhvr>
                                        <p:cTn id="95" dur="26">
                                          <p:stCondLst>
                                            <p:cond delay="1642"/>
                                          </p:stCondLst>
                                        </p:cTn>
                                        <p:tgtEl>
                                          <p:spTgt spid="33"/>
                                        </p:tgtEl>
                                      </p:cBhvr>
                                      <p:to x="100000" y="90000"/>
                                    </p:animScale>
                                    <p:animScale>
                                      <p:cBhvr>
                                        <p:cTn id="96" dur="166" decel="50000">
                                          <p:stCondLst>
                                            <p:cond delay="1668"/>
                                          </p:stCondLst>
                                        </p:cTn>
                                        <p:tgtEl>
                                          <p:spTgt spid="33"/>
                                        </p:tgtEl>
                                      </p:cBhvr>
                                      <p:to x="100000" y="100000"/>
                                    </p:animScale>
                                    <p:animScale>
                                      <p:cBhvr>
                                        <p:cTn id="97" dur="26">
                                          <p:stCondLst>
                                            <p:cond delay="1808"/>
                                          </p:stCondLst>
                                        </p:cTn>
                                        <p:tgtEl>
                                          <p:spTgt spid="33"/>
                                        </p:tgtEl>
                                      </p:cBhvr>
                                      <p:to x="100000" y="95000"/>
                                    </p:animScale>
                                    <p:animScale>
                                      <p:cBhvr>
                                        <p:cTn id="98" dur="166" decel="50000">
                                          <p:stCondLst>
                                            <p:cond delay="1834"/>
                                          </p:stCondLst>
                                        </p:cTn>
                                        <p:tgtEl>
                                          <p:spTgt spid="33"/>
                                        </p:tgtEl>
                                      </p:cBhvr>
                                      <p:to x="100000" y="100000"/>
                                    </p:animScale>
                                  </p:childTnLst>
                                </p:cTn>
                              </p:par>
                              <p:par>
                                <p:cTn id="99" presetID="26" presetClass="entr" presetSubtype="0" fill="hold" nodeType="withEffect">
                                  <p:stCondLst>
                                    <p:cond delay="150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80">
                                          <p:stCondLst>
                                            <p:cond delay="0"/>
                                          </p:stCondLst>
                                        </p:cTn>
                                        <p:tgtEl>
                                          <p:spTgt spid="18"/>
                                        </p:tgtEl>
                                      </p:cBhvr>
                                    </p:animEffect>
                                    <p:anim calcmode="lin" valueType="num">
                                      <p:cBhvr>
                                        <p:cTn id="10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7" dur="26">
                                          <p:stCondLst>
                                            <p:cond delay="650"/>
                                          </p:stCondLst>
                                        </p:cTn>
                                        <p:tgtEl>
                                          <p:spTgt spid="18"/>
                                        </p:tgtEl>
                                      </p:cBhvr>
                                      <p:to x="100000" y="60000"/>
                                    </p:animScale>
                                    <p:animScale>
                                      <p:cBhvr>
                                        <p:cTn id="108" dur="166" decel="50000">
                                          <p:stCondLst>
                                            <p:cond delay="676"/>
                                          </p:stCondLst>
                                        </p:cTn>
                                        <p:tgtEl>
                                          <p:spTgt spid="18"/>
                                        </p:tgtEl>
                                      </p:cBhvr>
                                      <p:to x="100000" y="100000"/>
                                    </p:animScale>
                                    <p:animScale>
                                      <p:cBhvr>
                                        <p:cTn id="109" dur="26">
                                          <p:stCondLst>
                                            <p:cond delay="1312"/>
                                          </p:stCondLst>
                                        </p:cTn>
                                        <p:tgtEl>
                                          <p:spTgt spid="18"/>
                                        </p:tgtEl>
                                      </p:cBhvr>
                                      <p:to x="100000" y="80000"/>
                                    </p:animScale>
                                    <p:animScale>
                                      <p:cBhvr>
                                        <p:cTn id="110" dur="166" decel="50000">
                                          <p:stCondLst>
                                            <p:cond delay="1338"/>
                                          </p:stCondLst>
                                        </p:cTn>
                                        <p:tgtEl>
                                          <p:spTgt spid="18"/>
                                        </p:tgtEl>
                                      </p:cBhvr>
                                      <p:to x="100000" y="100000"/>
                                    </p:animScale>
                                    <p:animScale>
                                      <p:cBhvr>
                                        <p:cTn id="111" dur="26">
                                          <p:stCondLst>
                                            <p:cond delay="1642"/>
                                          </p:stCondLst>
                                        </p:cTn>
                                        <p:tgtEl>
                                          <p:spTgt spid="18"/>
                                        </p:tgtEl>
                                      </p:cBhvr>
                                      <p:to x="100000" y="90000"/>
                                    </p:animScale>
                                    <p:animScale>
                                      <p:cBhvr>
                                        <p:cTn id="112" dur="166" decel="50000">
                                          <p:stCondLst>
                                            <p:cond delay="1668"/>
                                          </p:stCondLst>
                                        </p:cTn>
                                        <p:tgtEl>
                                          <p:spTgt spid="18"/>
                                        </p:tgtEl>
                                      </p:cBhvr>
                                      <p:to x="100000" y="100000"/>
                                    </p:animScale>
                                    <p:animScale>
                                      <p:cBhvr>
                                        <p:cTn id="113" dur="26">
                                          <p:stCondLst>
                                            <p:cond delay="1808"/>
                                          </p:stCondLst>
                                        </p:cTn>
                                        <p:tgtEl>
                                          <p:spTgt spid="18"/>
                                        </p:tgtEl>
                                      </p:cBhvr>
                                      <p:to x="100000" y="95000"/>
                                    </p:animScale>
                                    <p:animScale>
                                      <p:cBhvr>
                                        <p:cTn id="114" dur="166" decel="50000">
                                          <p:stCondLst>
                                            <p:cond delay="1834"/>
                                          </p:stCondLst>
                                        </p:cTn>
                                        <p:tgtEl>
                                          <p:spTgt spid="18"/>
                                        </p:tgtEl>
                                      </p:cBhvr>
                                      <p:to x="100000" y="100000"/>
                                    </p:animScale>
                                  </p:childTnLst>
                                </p:cTn>
                              </p:par>
                              <p:par>
                                <p:cTn id="115" presetID="26" presetClass="entr" presetSubtype="0" fill="hold" grpId="0" nodeType="withEffect">
                                  <p:stCondLst>
                                    <p:cond delay="1500"/>
                                  </p:stCondLst>
                                  <p:childTnLst>
                                    <p:set>
                                      <p:cBhvr>
                                        <p:cTn id="116" dur="1" fill="hold">
                                          <p:stCondLst>
                                            <p:cond delay="0"/>
                                          </p:stCondLst>
                                        </p:cTn>
                                        <p:tgtEl>
                                          <p:spTgt spid="32"/>
                                        </p:tgtEl>
                                        <p:attrNameLst>
                                          <p:attrName>style.visibility</p:attrName>
                                        </p:attrNameLst>
                                      </p:cBhvr>
                                      <p:to>
                                        <p:strVal val="visible"/>
                                      </p:to>
                                    </p:set>
                                    <p:animEffect transition="in" filter="wipe(down)">
                                      <p:cBhvr>
                                        <p:cTn id="117" dur="580">
                                          <p:stCondLst>
                                            <p:cond delay="0"/>
                                          </p:stCondLst>
                                        </p:cTn>
                                        <p:tgtEl>
                                          <p:spTgt spid="32"/>
                                        </p:tgtEl>
                                      </p:cBhvr>
                                    </p:animEffect>
                                    <p:anim calcmode="lin" valueType="num">
                                      <p:cBhvr>
                                        <p:cTn id="11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1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2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2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2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23" dur="26">
                                          <p:stCondLst>
                                            <p:cond delay="650"/>
                                          </p:stCondLst>
                                        </p:cTn>
                                        <p:tgtEl>
                                          <p:spTgt spid="32"/>
                                        </p:tgtEl>
                                      </p:cBhvr>
                                      <p:to x="100000" y="60000"/>
                                    </p:animScale>
                                    <p:animScale>
                                      <p:cBhvr>
                                        <p:cTn id="124" dur="166" decel="50000">
                                          <p:stCondLst>
                                            <p:cond delay="676"/>
                                          </p:stCondLst>
                                        </p:cTn>
                                        <p:tgtEl>
                                          <p:spTgt spid="32"/>
                                        </p:tgtEl>
                                      </p:cBhvr>
                                      <p:to x="100000" y="100000"/>
                                    </p:animScale>
                                    <p:animScale>
                                      <p:cBhvr>
                                        <p:cTn id="125" dur="26">
                                          <p:stCondLst>
                                            <p:cond delay="1312"/>
                                          </p:stCondLst>
                                        </p:cTn>
                                        <p:tgtEl>
                                          <p:spTgt spid="32"/>
                                        </p:tgtEl>
                                      </p:cBhvr>
                                      <p:to x="100000" y="80000"/>
                                    </p:animScale>
                                    <p:animScale>
                                      <p:cBhvr>
                                        <p:cTn id="126" dur="166" decel="50000">
                                          <p:stCondLst>
                                            <p:cond delay="1338"/>
                                          </p:stCondLst>
                                        </p:cTn>
                                        <p:tgtEl>
                                          <p:spTgt spid="32"/>
                                        </p:tgtEl>
                                      </p:cBhvr>
                                      <p:to x="100000" y="100000"/>
                                    </p:animScale>
                                    <p:animScale>
                                      <p:cBhvr>
                                        <p:cTn id="127" dur="26">
                                          <p:stCondLst>
                                            <p:cond delay="1642"/>
                                          </p:stCondLst>
                                        </p:cTn>
                                        <p:tgtEl>
                                          <p:spTgt spid="32"/>
                                        </p:tgtEl>
                                      </p:cBhvr>
                                      <p:to x="100000" y="90000"/>
                                    </p:animScale>
                                    <p:animScale>
                                      <p:cBhvr>
                                        <p:cTn id="128" dur="166" decel="50000">
                                          <p:stCondLst>
                                            <p:cond delay="1668"/>
                                          </p:stCondLst>
                                        </p:cTn>
                                        <p:tgtEl>
                                          <p:spTgt spid="32"/>
                                        </p:tgtEl>
                                      </p:cBhvr>
                                      <p:to x="100000" y="100000"/>
                                    </p:animScale>
                                    <p:animScale>
                                      <p:cBhvr>
                                        <p:cTn id="129" dur="26">
                                          <p:stCondLst>
                                            <p:cond delay="1808"/>
                                          </p:stCondLst>
                                        </p:cTn>
                                        <p:tgtEl>
                                          <p:spTgt spid="32"/>
                                        </p:tgtEl>
                                      </p:cBhvr>
                                      <p:to x="100000" y="95000"/>
                                    </p:animScale>
                                    <p:animScale>
                                      <p:cBhvr>
                                        <p:cTn id="130"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903</Words>
  <Application>Microsoft Office PowerPoint</Application>
  <PresentationFormat>Custom</PresentationFormat>
  <Paragraphs>129</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Poppins</vt:lpstr>
      <vt:lpstr>Open Sans</vt:lpstr>
      <vt:lpstr>Arial</vt:lpstr>
      <vt:lpstr>Open Sans Bold</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myUMT app</dc:title>
  <cp:lastModifiedBy>Muhammad Abbas</cp:lastModifiedBy>
  <cp:revision>5</cp:revision>
  <dcterms:created xsi:type="dcterms:W3CDTF">2006-08-16T00:00:00Z</dcterms:created>
  <dcterms:modified xsi:type="dcterms:W3CDTF">2025-01-23T14:11:08Z</dcterms:modified>
  <dc:identifier>DAGcnqjjP6Y</dc:identifier>
</cp:coreProperties>
</file>